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0.xml" ContentType="application/vnd.openxmlformats-officedocument.presentationml.notesSlide+xml"/>
  <Override PartName="/ppt/ink/ink16.xml" ContentType="application/inkml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83" d="100"/>
          <a:sy n="83" d="100"/>
        </p:scale>
        <p:origin x="678" y="57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5/13/2024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07:43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2783 5792 9215 0,'3'2'816'0,"-3"-2"-656"0,0 0-160 0,0 0 0 0,0 0 1504 0,0 0 272 0,0-2 48 0,-3 2 16 0,6 0 1040 0,-3 0 192 0,0 0 64 0,4 0 0 0,-2 0-912 0,2 0-176 0,0 0-48 0,-4 0 0 0,0 0-528 0,0 0-128 0,0 0 0 0,0 0-16 0,0 0-688 0,26 60-128 0,-26-60-16 0,0 0-16 0,13 53-240 0,-13-53-48 0,10 43-16 0,-10-43 0 0,9 54-32 0,-3-20 0 0,-1 6 0 0,3-1 0 0,-3 0-144 0,1 3 128 0,0-6-128 0,1-1 128 0,-5-1-128 0,2 0 0 0,-4-34 0 0,9 53 0 0,-9-53 0 0,4 37 0 0,-4-37 0 0,2 32 0 16,-2-19 0-16,0-13-144 0,0 0 144 0,0 0-208 0,4 40-80 16,-4-33-16-16,0-1 0 0,0-2 0 15,0 1-304-15,0-3-64 0,0 0-16 0,0 4 0 16,0-6-368-16,-4 1-80 0,4 1-16 0,0-2 0 16,-2 0-1104-16,2 0-240 0,0-3-32 0,0-1-10080 15</inkml:trace>
  <inkml:trace contextRef="#ctx0" brushRef="#br0" timeOffset="417.06">3046 5653 10127 0,'0'3'448'0,"0"-3"96"0,4 0-544 0,-4 2 0 0,0 2 0 0,1-4 0 15,3 2 1984-15,-4 2 304 0,0-4 48 0,0 0 16 16,0 0 512-16,13 58 96 0,-13-58 32 0,12 47 0 16,-12-47-912-16,9 62-176 0,-9-62-48 0,6 62 0 0,-3-23-560 0,1 5-112 15,-2 3-32-15,2 3 0 0,-2 1-512 0,0-8-128 16,3 1 0-16,-3-5-16 0,2-1-176 0,0-4-48 16,-4-34 0-16,9 54 0 0,-9-54-272 0,0 0 0 15,15 56 0-15,-15-56 0 0,0 0-144 0,0 0-96 16,0 0-16-16,15 47 0 15,-15-41-352-15,0-6-80 0,0 4-16 0,-4-2-17280 16</inkml:trace>
  <inkml:trace contextRef="#ctx0" brushRef="#br0" timeOffset="751.82">2644 6374 23039 0,'-2'10'1024'0,"2"-5"192"0,0 3-960 0,0-2-256 0,0-5 0 0,0 1 0 16,0 4 3056-16,4 3 560 0,-4-9 112 0,0 0 32 15,0 0-1760-15,58 62-336 0,-58-62-80 0,0 0-16 16,82 62-768-16,-82-62-160 0,0 0-16 0,87 53-16 16,-87-53-352-16,0 0-64 0,100 39 0 0,-100-39-16 15,0 0-176-15,88 19 0 0,-88-19 0 0,0 0 0 16,0 0 0-16,84 6 0 0,-84-6 0 0,0 0 0 15,0 0 0-15,0 0-144 0,0 0 144 0,64-21 0 16,-60 14-192-16,2 1 192 0,-1-7-192 0,3 2 192 16,-2 1-192-16,-5 1 192 0,3-4-192 0,0 1 192 15,2 3-208-15,-3-8 64 0,3 0 16 0,-2-2 0 0,1-1-144 16,5-7-32-16,-1 1 0 0,-3-2 0 0,7-6-80 0,2-2 0 16,-6 3-16-16,6-1 0 15,0 0-576-15,0 0-112 0</inkml:trace>
  <inkml:trace contextRef="#ctx0" brushRef="#br0" timeOffset="1470.34">2074 4860 24879 0,'0'0'2208'0,"-4"0"-1760"0,4 5-448 0,0-5 0 0,0 4 2048 0,0 2 320 0,0 3 64 0,4 2 0 0,-4 12-688 0,2 1-144 0,6 8-16 0,-3 4-16 0,1 2-832 0,3-5-160 0,-3 5-48 0,1-2 0 0,3-1-208 0,-10-35-64 0,15 66 0 0,-15-66 0 0,19 57-112 0,-19-57-16 0,0 0-128 0,18 56 192 0,-18-56-192 0,0 0 0 0,0 0 0 0,0 0 0 0,0 0 0 0,0 0-128 0,0 0-16 0,0 0 0 0,16-24-304 0,-16-1-64 0,0 3-16 0,0-7 0 0,5-4-1024 0,-5-5-208 0,4-2-32 0,-2 1-16 16,2-4 176-16,-1 1 32 0,3 5 16 0,-4 1 0 0,2 2 1248 0,-1 6 336 0,3 7 0 0,-2 3-144 15,-4 8 1792-15,5 1 352 0,-5 3 80 0,4 6 16 16,-4 2-496-16,0 2-80 0,2 0-32 0,2 3 0 16,0 6-832-16,-4-13-160 0,0 0-48 0,0 0 0 15,30 59-192-15,-30-59-32 0,0 0-16 0,28 71 0 16,-28-71-208-16,24 53 144 0,-24-53-144 0,25 56 128 15,-25-56-128-15,22 58 0 0,-22-58 0 0,0 0 0 16,34 64 0-16,-34-64-176 0,0 0 16 0,0 0 0 16,45 66-192-16,-45-66-32 0,0 0-16 0,0 0 0 15,0 0-128-15,0 0-32 0,85 39 0 0,-85-39 0 16,0 0-1216-16,0 0-240 0,67-15-48 0</inkml:trace>
  <inkml:trace contextRef="#ctx0" brushRef="#br0" timeOffset="1888.07">2873 4777 21183 0,'-13'-9'944'0,"5"5"192"15,1-2-912-15,1 4-224 0,0 0 0 0,-1 2 0 0,-1 0 3120 0,-1-3 576 16,-4 3 112-16,-8-2 32 0,-1 0-1760 0,1 2-352 16,2 2-64-16,0 0 0 0,4 1-1072 0,2 3-208 15,0 2-32-15,4 1-16 0,1 2-160 0,4-1-48 16,-1 5 0-16,1 0 0 0,4 2-128 0,0 0 0 15,0-1 0-15,4 3 0 0,-2-2 0 0,-2-17-144 16,0 0 144-16,0 0-160 0,28 66-192 0,-28-66-32 16,0 0-16-16,0 0 0 15,0 0-752-15,0 0-160 0,62 49-32 0,-62-49 0 16,0 0-512-16,0 0-96 0,54-28-32 0,-37 16 0 16,-5-3 1088-16,1 2 192 0,2-6 64 0,-6 4 0 0,2-3 512 0,3 3 128 0,-5-2 0 0,-3 5 0 15,1-1 1568-15,-1 2 352 0,-1 1 64 0,1 5 0 16,2-3-64-16,-3 6-32 0,-1-1 0 0,2 6 0 15,-1-3-1040-15,-5 0-208 0,0 0-32 0,0 0-16 16,0 0-96-16,0 0-32 0,38 61 0 0,-38-61 0 16,0 0-192-16,0 0-32 0,0 0-16 0,28 63 0 15,-28-63-224-15,0 0 0 0,0 0 128 0,0 0-128 16,0 0 0-16,36 57-288 0,-36-57 64 0,0 0 16 16,0 0-448-16,0 0-96 0,0 0-16 0,0 0 0 15,0 0-832-15,0 0-192 0,0 0-16 0,0 0-14928 16</inkml:trace>
  <inkml:trace contextRef="#ctx0" brushRef="#br0" timeOffset="3007.41">3006 4542 12895 0,'2'-2'576'0,"2"2"112"0,-4 0-560 0,4 0-128 0,-4 0 0 0,0 0 0 0,0 2 2832 0,2 0 544 0,1 2 96 0,-3-4 32 0,0 0-112 0,0 0-32 0,0 0 0 0,0 0 0 0,53 58-1840 0,-53-58-368 0,0 0-80 0,0 0-16 0,34 75-416 0,-34-75-96 0,0 0-16 0,15 70 0 0,-15-70-208 0,6 49-64 0,-6-49 0 0,3 43 0 0,-3-43-256 0,4 41 128 0,-4-41-128 0,0 0 0 0,6 45 0 0,-6-32-176 0,0-13 0 0,0 0 0 0,0 0-400 0,0 0-64 0,0 38-32 0,0-36 0 0,0 0-368 0,-4-4-80 0,8 0-16 0,-4-4 0 0,0-7-1072 0,3-6-224 0,3-5-32 0,0-4-16 16,-1-2 1008-16,3-2 208 0,1-2 48 0,1 4 0 16,-3-2 1376-16,1 4 288 0,1 1 48 0,-3 3 16 15,3 5 1616-15,-5 0 336 0,2 1 64 0,-1 4 16 16,1 3-736-16,-2 2-144 0,-1 3-16 0,3 2-16 0,-2 4-752 0,-2 4-160 16,1-2-16-16,1 6-16 15,2 1-128-15,-6-9-32 0,0 0 0 0,0 0 0 0,19 64-224 0,-18-44-48 16,3 1-16-16,0 0 0 0,2-2-240 0,-5-1 0 15,1-3 128-15,-2-15-128 0,0 0 0 0,0 0-240 16,15 53 48-16,-15-44 16 16,6-3-416-16,-6 0-96 0,4-3-16 0,1-3 0 15,-1 0-208-15,-2-5-48 0,2-5-16 0,-2-3 0 16,0 0-1392-16,3-2-256 0,-3-2-64 0,2-2-16 16,0 1 432-16,-3-5 96 0,3-1 0 0,0-1 16 0,-2 5 1824 0,2 1 336 15,-1 0 0-15,-3 2 192 0,2 2 2368 0,2 0 480 16,-2 2 96-16,2 5 0 0,-1 1-992 0,3 5-208 15,-6 2-32-15,4 0-16 0,1 4-1040 0,1 1-208 16,2 5-32-16,-3-1-16 0,-5-9-144 0,0 0-16 0,0 0-16 0,0 0 0 16,0 0-224-16,55 62-64 0,-55-62 0 0,0 0 0 15,0 0-128-15,0 0 0 0,0 0 0 0,77 34 0 16,-77-34-224-16,0 0-32 0,0 0 0 0,0 0 0 16,60-11 0-16,-51 5-16 0,3 0 0 0,-3-3 0 15,0 0-48-15,1-1-16 0,-5 1 0 0,3-2 0 16,-2-3-32-16,-1 1 0 0,1 2 0 0,-2-4 0 15,-4-2-128-15,3 2-16 16,-6 0-16-16,3 0 0 0,-6 0 80 16,0-2 32-16,3 6 0 0,-7 1 0 0,1-1 416 0,3 3 0 0,-3 5 0 0,-1 1 176 15,5 2 304-15,-5 0 64 0,1 4 16 0,0 1 0 16,1 5-176-16,1 1-48 0,-3 2 0 0,6 0 0 16,-1 0-80-16,1 4-32 0,4 2 0 0,-4 2 0 15,8 1 64-15,-4-3 16 0,0-19 0 0,0 0 0 0,13 64 64 16,-13-64 16-16,0 0 0 0,0 0 0 0,40 68-112 15,-40-68-16-15,0 0 0 0,0 0 0 0,0 0-256 0,82 30 128 16,-82-30-128-16,0 0 0 0,60-13 0 0,-60 13 0 16,44-23-240-16,-20 8 80 0,-3 0-160 0,1-2-48 15,3-4 0-15,-6 3 0 0,-1-3-16 0,-1 2-16 16,0 0 0-16,-2-5 0 0,4-1 64 0,0-5 16 16,-2 0 0-16,0 0 0 0,-2-2-48 0,-6 4 0 15,0 2 0-15,-3 1 0 0,-2 1 160 0,-4 1 16 16,0 5 16-16,-8 3 0 0,3-4 336 0,-5 7 64 15,-3 5 16-15,2 1 0 0,1 6 256 0,-3-3 48 16,2 6 16-16,2 3 0 0,-1 1-176 0,1 5-16 16,3 1-16-16,-3-2 0 0,3 2-112 0,2 2-32 15,1-1 0-15,3 1 0 0,0 3 32 0,0-18 0 0,0 0 0 0,0 0 0 16,15 53-48-16,-15-53-16 0,0 0 0 0,0 0 0 16,0 0 0-16,0 0 0 0,0 0 0 0,79 49 0 15,-79-49-176-15,0 0 128 0,0 0-128 0,73 0 128 16,-73 0-128-16,0 0 0 0,0 0 0 0,81-4 0 15,-81 4 0-15,0 0 0 0,0 0 0 0,0 0 0 16,77 15 128-16,-77-15-128 0,0 0 0 0,0 0 128 16,0 0 96-16,0 0 16 0,0 0 0 0,0 0 0 15,43 60-64-15,-43-50-16 0,-4 1 0 0,-1 2 0 16,-5 2-160-16,1 4 0 0,-6 0 0 0,0 1 0 16,-4 1-368-16,-4 5-48 0,-1-1-16 0,-1 3 0 15,-6-2-480-15,0 6-112 0,-2-2 0 0,3 2-18192 16</inkml:trace>
  <inkml:trace contextRef="#ctx0" brushRef="#br0" timeOffset="69428.72">29371 15959 26719 0,'0'-2'2368'0,"0"0"-1888"0,-4 2-480 0,4 0 0 0,0-2 2240 0,-3 2 368 0,1-4 64 0,-2-1 16 0,0-1-864 0,2-4-160 0,-3 1-48 0,5-4 0 0,0 4-656 0,0-3-128 0,5-1-16 0,-3 0-16 0,6-2-128 0,1-2-32 0,6-2 0 0,-2 0 0 0,4 1-224 0,6-1-48 0,-23 19-16 0,49-30 0 0,-49 30-192 0,0 0-32 0,77-23-128 0,-77 23 192 0,0 0-192 0,80 6 0 0,-80-6 0 0,0 0 0 0,0 0 0 0,83 60 0 0,-83-60-160 0,28 49 160 0,-18-12-208 0,-1 7 32 0,-5 5 16 0,-2 3 0 0,-2 1-160 0,-4-1-16 0,-2 1-16 0,-3 0 0 16,0-3-48-16,-3 1-16 0,-1-2 0 0,2-2 0 0,-2-4 160 0,1-3 16 15,3-3 16-15,-4-3 0 0,3-6 224 0,1-3-192 16,3-5 192-16,1-5-192 0,1-5 192 0,-2-3 0 16,6-1 0-16,0-6 0 0,0 0 336 0,6-6 16 15,-2 3 0-15,3-7 0 0,6 1 64 0,1-3 16 0,1-1 0 16,-15 13 0-16,37-34 16 0,-12 12 0 0,-1 1 0 0,4-7 0 16,2 4-96-16,2-5-16 0,4 3 0 0,-36 26 0 15,68-47-208-15,-68 47-128 0,60-39 128 0,-60 39-128 16,58-32-192-16,-58 32-128 0,49-25 0 0,-49 25-16 31,0 0-672-31,0 0-128 0,77-24-16 0,-77 24-16 16,0 0-208-16,0 0-32 0</inkml:trace>
  <inkml:trace contextRef="#ctx0" brushRef="#br0" timeOffset="69947.09">29645 15263 36863 0,'0'-2'1632'0,"0"2"336"0,2 0-1584 0,0 0-384 16,0 0 0-16,2 0 0 0,1 0 1168 0,1 0 160 15,-6 0 16-15,0 0 16 0,0 0-448 0,0 0-80 16,105 14-32-16,-105-14 0 0,0 0-528 0,81 5-96 16,-81-5-32-16,0 0 0 0,0 0-144 0,88 4 0 15,-88-4 0-15,0 0 0 0,0 0 0 0,0 0-176 0,0 0 176 0,0 0-192 16,29 58-64-16,-35-41-32 16,-3 6 0-16,-3-5 0 0,3 7 128 0,-4-10 32 0,-2 2 0 0,2-4 0 15,1-2 128-15,-1-1 0 16,4-3 0-16,-1 1 0 0,5-6 0 0,-1 1 0 0,2-3 0 0,-1 0 128 15,7 0 160-15,-2-5 32 0,0 5 16 0,3-6 0 16,3 2-16-16,1-1 0 0,3 1 0 0,-1-2 0 16,6 2-128-16,-15 4-16 0,0 0-16 0,0 0 0 15,64-15-32-15,-64 15-128 0,0 0 192 0,0 0-64 16,0 0-128-16,0 0 0 0,90 21 0 0,-90-21 0 16,0 0 0-16,0 0 0 0,0 0 0 0,0 0 0 15,44 66 0-15,-39-51 0 0,-5-2 0 0,0 2 0 16,-3 0-176-16,1 0 176 0,-4 4-128 0,2-4 128 15,-1 2-128-15,1 0 128 0,-2 0-128 0,-3-2 128 0,-1 0-384 0,3-6 16 16,-1 1 0-16,1-7 0 16,-3-1-304-16,5 2-64 0,-6-8-16 0,3 0-12064 15,-1-1-2416-15</inkml:trace>
  <inkml:trace contextRef="#ctx0" brushRef="#br0" timeOffset="70357.22">30096 15271 31327 0,'6'-8'1392'0,"-2"6"272"0,1-3-1328 0,-1 1-336 0,2 0 0 0,-4 2 0 0,5 2 2240 0,-1-7 384 0,9 1 80 0,-15 6 16 0,0 0-1200 0,66-20-240 0,-66 20-64 0,0 0 0 0,0 0-512 0,77-4-96 0,-77 4-32 0,0 0 0 0,0 0-336 0,0 0-80 0,0 0-16 0,71 54 0 0,-65-37-144 0,-4-2-192 0,-2 4 32 0,3 0 16 0,-6-2-112 0,1 3-32 0,-6 3 0 0,3 3 0 0,-1-1 96 0,-7-1 32 0,3-3 0 0,-1 1 0 0,2-3 160 0,-1-4 0 0,5-2-144 0,-3-1 144 0,3-3 0 0,3-3 0 0,2 1 0 0,-4-7 0 0,8 0 0 0,-4 0 0 0,5-6 192 0,-1-1-64 0,4 1 192 0,5-7 48 0,0 2 0 0,2-4 0 0,0 2-64 0,0-8-16 0,-15 21 0 0,47-38 0 0,-19 12-160 0,-1 0-128 0,6-2 192 0,-1 3-192 0,2 1 0 0,-6 1 0 0,-28 23-192 0,55-35 48 0,-55 35-640 0,51-23-128 0,-51 23-32 0,0 0-12832 0,58-21-2576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2:38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16173 9601 31151 0,'3'-4'2768'0,"-3"-1"-2208"0,2-1-560 0,2 2 0 0,-2-5 2464 0,2 3 384 0,0 2 80 0,-4-1 16 0,1 3-1776 0,3 0-336 0,0 2-80 0,2 0-16 0,-1-4-176 0,3 4-48 0,3-2 0 0,-2 2 0 0,1 0-192 0,-1 2-64 0,-5 2 0 0,3-4 0 0,1 0-112 0,1 0-16 0,1 2-128 0,-1-2 192 0,1 0-192 0,1 2 144 0,-6-2-144 0,3 2 128 0,1-2-128 0,-3 3 0 0,3-3 144 0,1 0-144 0,-1 0 0 0,1-3 0 0,-5 3 0 0,1-2 0 0,0 2 0 15,-3 0 0-15,1 0 0 0,2 0 0 0,-6 0 0 0,0 2 0 0,3-2 0 0,-3 3 0 0,0-1 0 0,0 0 0 0,0 4 0 0,0-6 0 0,0 4 0 0,-3 1 0 0,3-1 0 0,0 2 0 0,-4-1 0 0,2 1 0 0,2 0 0 0,-4 1 0 0,4-3 0 0,0 3 0 0,-3 1 0 0,1-1 0 0,2 1-864 0,0 1-144 0,-4 1-16 0,2 1-16 0,0 2 1648 0,0-2 336 0,-2 3 64 0,3 1 16 0,1-2-832 0,-4 2-192 0,4 4 0 0,-4-1 0 0,4 1-720 0,-2 6-192 0,2 3-48 0,-4 2 0 0,4-2 1712 0,0-2 336 0,-3 3 64 0,1-5 0 0,2 2-784 0,0 1-176 0,0-1-16 0,-4-2-16 16,4 1-32-16,0-6 0 0,0-1 0 0,0 3 0 15,0-6-128-15,-4 2 128 0,4 0-128 0,-2 2 128 16,2-1-128-16,0 1 128 0,0-4-128 0,-3 4 128 16,3-8-128-16,-2 6 128 0,0-5-128 0,0 1 128 15,2-2-128-15,-4 2 160 0,2-3-160 0,2-1 160 16,-3 0-160-16,3-3 192 0,-4 3-192 0,2-5 192 16,-2 2-192-16,4-2 0 0,-5 1 0 0,1-1 128 15,0-2-128-15,2 2 0 0,-2-4 0 0,1 1 0 16,1 3 0-16,-4-4 0 0,2 4 0 0,-1-4 0 0,1 0 0 15,0 0 0-15,2 0 0 0,-1 0 0 16,-3 0 0-16,0-4 0 0,3 4 0 0,-1 0 0 0,2 0 0 0,-6 0 0 16,7 0 0-16,-3 0 0 0,-2 0-352 0,2-4 48 15,1 4 16-15,1 0 0 16,-2 0-368-16,2-1-80 0,0 1-16 0,-3-4-20640 16</inkml:trace>
  <inkml:trace contextRef="#ctx0" brushRef="#br0" timeOffset="851.73">16799 9772 14735 0,'0'-6'1312'0,"0"5"-1056"0,0-3-256 0,-2 4 0 0,2 0 3136 0,0-6 560 0,0 2 112 0,-4-1 32 0,-2-3-128 0,1 1-32 0,1 3 0 0,-6 4 0 0,5 0-2208 0,1 2-432 0,-2 5-80 0,3 3-32 0,-3 1-352 0,-3 6-80 0,-1 4-16 0,1 3 0 0,-1 0-224 0,-3 3-32 0,2 5-16 0,2 2 0 0,-5 1-208 0,3 3 0 0,2 1 0 0,-4-5 0 0,3 2-208 0,-1-2-96 0,-2-2-16 0,2-2 0 0,-3-4-384 0,3 0-64 0,2-1-32 0,-1-3 0 15,1-3-240-15,0-8-48 0,3 3-16 0,2-9-17184 0</inkml:trace>
  <inkml:trace contextRef="#ctx0" brushRef="#br0" timeOffset="1053.41">16485 9947 11967 0,'0'-2'1072'0,"0"2"-864"0,2 0-208 0,-2 0 0 16,1 0 3808-16,5 0 720 0,0 2 144 0,-1 3 16 15,-5-5-976-15,0 0-192 0,0 0-32 0,76 55-16 16,-76-55-2144-16,0 0-432 0,73 79-96 0,-73-79-16 16,0 0-192-16,71 88-32 0,-71-88-16 0,0 0 0 15,57 85-320-15,-57-85-64 0,0 0-16 0,54 75 0 16,-54-75-560-16,0 0-112 0,40 71-32 0,-40-71-19648 15</inkml:trace>
  <inkml:trace contextRef="#ctx0" brushRef="#br0" timeOffset="1720.67">15105 11388 13823 0,'0'-2'1216'0,"0"-3"-960"0,0-1-256 0,0 2 0 0,2-1 2528 0,2-1 464 0,0-11 80 0,1-7 32 0,7-12 736 0,6-11 128 0,5 0 48 0,1 2 0 0,1 2-2432 0,3-1-496 0,2 3-80 0,2 5-32 0,4-1-320 0,-1 7-64 0,1 2-16 0,-2 5 0 0,0 6-208 0,0 6-48 0,-34 11-16 0,69-8 0 0,-69 8-160 0,0 0-16 0,102 34-128 0,-102-34 192 0,0 0-192 0,105 77 176 0,-105-77-176 0,58 70 160 0,-58-70-160 0,43 84 128 0,-43-84-128 0,36 109 128 0,-36-109-128 0,23 89 128 0,-14-27-128 0,-5 3 128 0,1 1-128 0,-5 0 192 16,2-8-192-16,-4-1 192 0,-3-9-16 0,-5-1 0 15,1-7 0-15,0 1 0 0,-5-1-48 0,3-5 0 16,2-3 0-16,-8-2 0 0,0 2-128 0,-8-2 0 16,3-1 0-16,-8-5 0 15,2-5-720-15,-6-6-240 0,2-4-32 0,2-3-16 0,-4-6 1712 0,0-7 320 16,2-1 80-16,2-3 16 0,-4-6-928 0,-3-9-192 16,3-1 0-16,0-12 0 0,-5-6-320 0,-3-6 0 15,3-2 16-15,-4 3 0 0,9 1 32 0,0 2 0 0,6 7 0 0,7 1 0 16,2 5 48-16,10 6 16 0,-1 0 0 0,5 5 0 15,1 6 880-15,0-2 176 0,8 1 48 16,-4-3 0 0,4 2-1808-16,1 0-368 0,5 0-64 0,-1-1 0 15,1 1 528-15,5-4 112 0,0 5 32 0,-2-3-18448 0</inkml:trace>
  <inkml:trace contextRef="#ctx0" brushRef="#br0" timeOffset="4627.28">14622 4044 15663 0,'-2'0'1392'0,"2"0"-1120"0,-3-2-272 0,3 2 0 0,0-2 2416 0,0 0 416 0,-2 2 96 0,2-7 16 0,0 1 256 0,5-3 48 0,-1 1 16 0,4 1 0 0,1 1-1808 0,4-1-368 0,2 5-64 0,0-4 0 0,2 2-320 0,0 1-64 0,6 1-16 0,-5 2 0 0,7-4-48 0,-1 2 0 0,-3 0 0 0,5 0 0 0,-1 2-160 0,-25 0-32 0,0 0-16 0,77-5 0 0,-77 5 608 0,62-4 128 0,-62 4 32 0,71 0 0 0,-71 0-1728 0,70-4-352 0,-70 4-64 0,77-2-16 0,-77 2 816 0,75-2 208 0,-75 2 0 0,77-1 0 0,-77 1 0 0,83-4 0 16,-83 4 0-16,86-6 0 0,-86 6 0 0,90-5 0 15,-90 5 0-15,83-8 0 0,-83 8 0 0,83-2 128 16,-83 2-128-16,77 0 176 0,-77 0-48 0,69 0 0 0,-69 0 0 0,0 0 0 16,89 10-128-16,-89-10 128 0,0 0-128 0,77 15 128 15,-77-15-128-15,0 0 0 0,0 0 0 0,84 18 0 16,-84-18 0-16,0 0 0 0,0 0 0 0,0 0 0 16,0 0 0-16,79 27 0 0,-71-24 0 0,-3 1 0 15,1 0 0-15,-2 2 0 0,0-6 0 0,-4 3 0 16,1-1 0-16,-1 2 0 0,0 2 0 0,-1-4 0 15,-3 5 0-15,4-5 0 0,-4 2 0 0,2-1 0 16,2 3 0-16,-4-2 0 0,1 1 128 0,1 1-128 16,-2 0 0-16,0 1 0 0,2 3 0 0,-1-5 0 15,-1 3 0-15,2-1 0 0,-4 3 128 0,3-1-128 16,3 1 0-16,-6-1 0 0,6 0 0 0,-4 1 0 16,-1 3 0-16,1 4 0 0,0-2 128 0,2 2-128 0,-2 2 0 0,1-1 128 15,1 3-128-15,-2-2 128 0,0 5-128 0,2 1 128 16,-3 3-128-16,1 0 128 0,4 2-128 0,-6 0 128 15,6 2-128-15,-3 2 128 0,-1 4 0 0,2-3-128 16,2 1 192-16,-4 0-64 0,0 1-128 0,3 3 0 16,1-1 144-16,0 2-144 0,0-41 128 0,0 87-128 15,0-48 128-15,0 5-128 0,0-3 160 0,0 0-32 16,0 1-128-16,0-3 192 0,0-7-32 0,0 8-16 16,0 10 0-16,-4 5 0 0,4-3-16 0,0 1 0 15,-2 2 0-15,2 1 0 0,-2-3-128 0,0-1 0 16,2 1 144-16,-4-1-144 0,2-1 0 0,2 0 128 15,-3 1-128-15,3-8 0 0,0-5 0 0,-6 4 0 16,6 14 0-16,-4 1 0 0,1-3 0 0,1 1 128 0,-2-3-128 0,0-5 0 16,2-1 0-16,-3-2 0 0,3-3 0 0,0 1 128 15,-4 4-128-15,6 2 0 0,-3-6 0 0,-1-5 0 16,2 5 0-16,-2-2 0 0,-2 1 0 0,3 1 0 16,1-4 0-16,0 4 0 0,0 4 0 0,2-3 0 15,0-44 0-15,-4 77 0 0,4-77 0 0,-2 71 0 16,2-71 0-16,-3 58 0 0,-1-28 0 0,2 2 0 15,2-2 0-15,0-30 0 0,-4 49 0 0,4-49 0 16,0 53 0-16,0-53 0 0,-3 62 0 0,3-62 0 16,-2 64 0-16,2-34 0 0,0-30 0 0,-4 58 0 15,4-58 0-15,-4 58 0 0,4-58 0 0,-2 49 128 16,2-49-128-16,0 51 0 0,0-51 0 0,0 55 128 16,0-55-128-16,0 52 0 0,0-52 0 0,0 0 128 15,2 68-128-15,-2-68 0 0,0 0 0 0,4 58 0 0,-4-58 0 0,0 0 0 16,4 47 0-16,-4-47 0 0,0 0 0 0,2 53 0 15,-2-53 0-15,0 0 128 0,3 47-128 0,-3-47 0 16,0 0 0-16,0 0 0 0,4 64 0 0,-4-64 0 16,0 0 0-16,0 0 0 0,6 52 0 0,-6-52 0 15,0 0 0-15,0 0 0 0,3 58 0 0,-3-58 0 16,0 0 0-16,2 57 0 0,-2-57 0 0,0 0 0 16,-2 60 0-16,2-60 0 0,0 0 0 0,2 62 0 15,-2-62 0-15,0 0 0 0,4 56 0 0,-4-56 0 16,0 0 0-16,-4 44 0 0,4-44 0 0,0 0 0 15,0 0 0-15,4 52 0 0,-4-52 0 0,0 0 0 16,0 45 0-16,0-45 0 0,0 42 0 0,0-42 0 16,0 0 0-16,2 52 0 0,-2-52-160 0,0 0 160 0,0 49-192 0,0-49 192 15,0 0 0-15,0 47-128 0,-2-30 128 0,2-17 0 16,0 36 0-16,0-36 0 0,0 32 0 0,-4-19 0 16,4-13 0-16,0 0 0 0,0 0 0 0,-5 39 0 15,5-31 0-15,-4-4 0 0,2 1 0 0,2 1 0 16,-4-1 0-16,1-1 0 0,1 2 0 0,-2-2 0 15,-2-1 0-15,2-1 0 0,1 2 0 0,-3-4 0 16,0 0 0-16,1 0 0 0,1 0 0 0,-2 0 0 16,-3 0 0-16,2-4 0 0,-1 2 0 0,-1 1 0 15,1-1 128-15,-1 2-128 0,-1-6 0 0,-1 2 0 16,-2 0 144-16,2-1-144 0,-3 1 128 0,3-2-128 16,-2 1 0-16,-2-1 128 0,6 2-128 0,-5 1 0 15,3-1 0-15,-4 2 0 0,2-4 0 0,-2 3 0 16,0 1-784-16,2-2-192 0,-2 0-48 0,-4 0 0 0,4 3 1648 0,-2-3 320 15,2 2 64-15,-2-2 16 0,0 0-832 0,2 1-192 16,-4 1 0-16,4-2 0 0,-5 2 0 0,3-2 0 16,2 3 0-16,-4-1 0 0,4 0 0 0,-6 2 0 15,2 0 0-15,2 0 0 0,0 0 0 0,1 0 0 16,1 0 0-16,-1 0 0 0,1 0 0 0,-3 0 0 16,3 0 0-16,-4 0 0 0,4 0 0 0,2 0 0 15,-1 0 0-15,3 0 0 0,2 0 0 0,-1 0 0 16,-5 0 0-16,0 0 0 0,2 0 0 0,-2 0 0 15,0 0 0-15,-2 0 0 0,2 0 0 0,0-4 0 16,0 2 0-16,-4-2 0 0,4 4 0 0,0-5-128 16,-2 3 128-16,2 0 0 0,0 2 0 0,-4 0 0 0,1 0 0 0,-1 0 0 15,0 0 0-15,2 0 0 0,0 0 0 0,0 0 0 16,-1 2 0-16,1-2 0 0,0 2 0 0,-2 0 0 16,0 1 0-16,0-3 0 0,4 0 0 0,2 0 0 15,2 0 0-15,-2 0 0 0,3 0 0 0,1-3 0 16,3 1 0-16,-3 0 0 0,3 0 0 0,-3-2 0 15,-1 2 0-15,5-1 0 0,1-1 0 0,-2 2 0 16,3-4 0-16,-3 3 0 0,2-1 0 0,-1-2 0 16,1-1 0-16,2-1 0 0,-2 1 0 0,0-3 0 15,3 1 0-15,1 1-128 0,-4 1 128 0,4-3 0 16,-4 1 0-16,2-2 0 0,2 1 0 0,-4-5 0 16,4 0 0-16,0-2 0 0,-3 0 0 0,1-1 0 15,2-1 0-15,0-4 0 0,0-1 0 0,-4-1 0 0,8-5 0 16,-4 2-128-16,0-6 128 0,2 2 0 0,1 2 0 0,-3-7 0 15,4-3 0-15,-2-3 0 0,2 2 0 0,-4 5-128 16,4 0 128-16,-4 1 0 0,1-9 0 0,3-3 0 16,-4 8 0-16,0-4 0 0,4-1 0 0,-4 1 0 15,0 0 0-15,0 2 0 0,2 5 0 0,-2-7 0 16,0 3 0-16,0 3 0 0,0-5 0 0,4 3-128 16,-4-4 128-16,-6 3 0 0,6 3 0 0,-4-8-128 15,-1-12 128-15,-3-5 0 0,2-4-160 0,-3 6 160 16,3 0-128-16,1 6 128 0,-3-3 0 0,3 6-128 15,-1 4 128-15,2-1 0 0,-1 1 0 0,-1 5 0 16,4 7 0-16,0-3-128 0,-2 8 128 0,3-8 0 16,-3-1 0-16,0-2 0 0,2 1 0 0,-2-3 0 15,-1 0 0-15,5 1 0 0,-4 1 0 0,4-4 0 0,-4-8 0 0,2-5 0 16,2 3 0-16,2 3 0 0,2-5 0 0,-4 5 0 16,4 3 0-16,1-6 0 0,-1-7 0 0,2 0 128 15,-2 4-128-15,1 6 128 0,-1-1-128 0,2 2 128 16,-6 2-128-16,0 4 0 0,0 4 0 0,-4 3 128 15,2 3-128-15,-2-5 0 0,4 3 0 0,-5-5 0 16,1 1 0-16,-6-2 128 0,5 1-128 0,-3 3 0 16,3-1 0-16,-1-3 128 0,0-2-128 0,-3 0 0 15,1 2 0-15,7 0 128 0,-3 9-128 0,4-4 0 16,0 6 0-16,0 6 0 0,4-4 0 0,-4 7 128 16,0 1-128-16,1 3 0 0,-1-2 0 0,4 2 0 15,-4 1 0-15,4 1 0 0,-4 0 0 0,2-2 0 16,2 2 0-16,-1 0 0 0,-1-2 0 0,2 2 0 0,0 4-128 15,1 0 128-15,1 2-128 0,0-2 128 0,1 1-352 16,-1 3 16-16,3 0 0 0,-5 1 0 16,3 1-192-16,1-1-48 0,1 1 0 0,1-1 0 15,-5 2-64-15,-1 1 0 0,4 1-16 0,-5-5 0 16,1 3-144-16,-4-3-32 0,2 1 0 0,-2 1-19072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3:21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25385 2727 21183 0,'-2'0'1888'0,"2"0"-1504"0,0 0-384 0,0 0 0 0,0 0 1920 0,0 0 320 0,-4 0 64 0,4-4 16 0,0 0 656 0,4 2 128 0,-4-3 32 0,6 1 0 0,-2-4-1984 0,1 1-400 0,1-1-80 0,1 1-16 0,1-3 80 0,1 3 16 0,-1-2 0 0,1-1 0 0,1 1-96 0,1 1-16 0,-2-1 0 0,1-1 0 0,-1 1-192 0,6 2-64 0,-6-1 0 0,5 4 0 0,-3-3-240 0,2 5-144 0,-2-4 160 0,2 6-160 0,-3 2 0 0,-4 2 0 0,-6-4-208 0,0 0 64 0,0 0-128 0,0 0-32 0,9 77 0 0,-15-53 0 0,3 1 304 0,-7 3-128 16,-1 10 128-16,-2 1 0 0,0 4 0 0,1-5 304 16,7-2-48-16,-5-5 0 0,6 1 96 0,-1-2 16 15,5-30 0-15,2 47 0 0,-2-47-176 0,0 0-16 16,0 0-16-16,0 0 0 0,0 0-160 0,0 0 0 0,0 0 144 0,56 68-144 15,-45-72 0-15,-1-1 0 0,3-1 0 16,0-1-128 0,-4-3-416-16,7-1-80 0,-7-2-16 0,2 0 0 15,-1 1-432-15,3-3-80 0,-4-4-32 0,1 1-19232 0</inkml:trace>
  <inkml:trace contextRef="#ctx0" brushRef="#br0" timeOffset="217.12">25667 2133 30399 0,'0'-11'1344'0,"-4"3"288"16,4 2-1312-16,0 1-320 0,0 1 0 0,0 2 0 16,0 2 2320-16,4-5 400 0,-4 1 80 0,0-2 16 15,2 2-1600-15,2 1-320 0,-1 1-64 0,3 2-16 0,-2 2-688 16,1 1-128-16,5 3 0 0,-5 2 0 15,-5-8-592-15,0 0-80 0,0 0-16 0,0 0-17904 16</inkml:trace>
  <inkml:trace contextRef="#ctx0" brushRef="#br0" timeOffset="684.38">26315 2131 21311 0,'-3'-8'464'0,"1"7"112"0,-2-5 0 0,4 4 16 0,-4 0-464 0,2 2-128 0,2-4 0 0,-4 4 0 16,-1-1 4080-16,-5-1 784 0,1 2 176 0,0 0 16 15,-1 3-3392-15,1 1-704 0,-1 6-128 0,-3-1-16 16,2 6-304-16,2-2-64 0,-5 8-16 0,3 3 0 16,-4 4 48-16,6 1 16 0,-6 5 0 0,5-1 0 15,1 3 80-15,0 5 0 0,5 4 16 0,-2 2 0 16,6-47-16-16,-4 96-16 0,4-96 0 0,4 96 0 16,-4-96-32-16,10 100 0 0,-10-100 0 0,15 103 0 15,-15-103-64-15,15 85-16 0,-15-85 0 0,22 82 0 0,-22-82-192 16,26 87-64-16,-26-87 0 0,27 86 0 0,-27-86-192 0,20 81 144 15,-20-81-144-15,14 64 128 0,-14-64-128 0,9 62 0 16,-9-62 0-16,-4 60 0 0,4-60 0 0,-5 51 0 16,5-51 0-16,-14 47 0 0,5-27 0 0,0-1 0 15,-1-2 0-15,1 0 0 16,-2 0-352-16,-8-2-48 0,0 4-16 0,0-10 0 16,4 1-368-16,-4-3-80 0,1-3-16 0,-3-6 0 15,-2-2-224-15,5-3-48 0,3-5-16 0,-4-6-19744 0</inkml:trace>
  <inkml:trace contextRef="#ctx0" brushRef="#br0" timeOffset="851.35">25860 2858 19343 0,'4'-2'1728'0,"-4"-3"-1392"0,4 1-336 0,-4 4 0 16,2-4 3968-16,2 2 736 0,5-1 144 0,0-7 16 16,12 1-2240-16,7-4-464 0,2 1-96 0,6 3-16 15,0-4-960-15,5 5-192 0,-1-1-32 0,-40 9-16 16,80-13-592-16,-40 7-128 0,-1-3-128 0,3-1 176 31,1 3-1072-31,-43 7-192 0,86-11-64 0,-86 11-18880 0</inkml:trace>
  <inkml:trace contextRef="#ctx0" brushRef="#br0" timeOffset="1118.5">27037 2276 21183 0,'-13'-12'1888'0,"5"9"-1504"15,1 3-384-15,1-4 0 0,0 4 3072 0,3 0 528 16,-3 4 112-16,-1-2 32 0,-8 5-1056 16,-4 4-224-16,-6 8-32 0,1 6-16 0,-1 8-1376 0,1 5-272 15,0 9-48-15,-1 2-16 0,6 0-80 0,1 7-32 16,3 2 0-16,5-3 0 0,1-1-32 0,-1-5-16 16,10-49 0-16,-3 102 0 0,6-38-160 0,3 3-48 15,-6-67 0-15,28 122 0 0,-28-122-208 0,40 98-128 16,-40-98 128-16,56 77-128 0,-56-77 0 0,58 57 0 15,-58-57 0-15,0 0-192 16,81 48-304-16,-81-48-64 0,64 29-16 0,-64-29 0 16,71 15-544-16,-71-15-112 0,72 9-32 0,-72-9-19280 0</inkml:trace>
  <inkml:trace contextRef="#ctx0" brushRef="#br0" timeOffset="1936.97">27441 2689 11055 0,'0'-4'976'0,"0"-1"-784"0,4 1-192 0,-4 2 0 0,0 2 2144 0,0-6 384 0,2-1 80 0,1-4 16 0,1-2 1744 0,2-3 368 0,-1 3 64 0,3 4 0 0,1 1-2736 0,-3 7-544 0,3 1-112 0,-9 0-32 0,0 0-544 0,0 0-128 0,0 0 0 0,68 88-16 0,-68-88-160 0,34 79-16 0,-34-79-16 0,22 90 0 0,-22-90-176 0,21 90-48 0,-17-39 0 0,-2 0 0 0,-4-6-112 0,2-4-32 0,-4-5 0 0,-2-4 0 0,3-8 16 0,-3-1 0 0,-1-3 0 0,5-5 0 0,-4-1-144 0,2-9 192 0,0-3-192 0,3-4 192 0,-3-3-192 0,-2-5 0 16,2 1 0-16,-1-8 0 0,1-6 0 0,0-5-144 15,2 0 144-15,2-6-208 0,0 4-16 0,0-2 0 16,2-11 0-16,6-4 0 0,-3-4 80 0,5-1 16 16,3 1 0-16,-2 2 0 0,4 0 128 0,2 2-160 0,4 2 160 15,0 4-160-15,1 3 160 0,1 8 0 0,-3 0 0 16,-1 7-128-16,2 5 128 0,-4 4-208 0,3 7 80 0,-5-1 128 31,-15 8-480-31,0 0 32 0,0 0 0 0,72 10 0 16,-72-10-240-16,0 0-32 0,0 0-16 0,0 0-12240 0,71 58-2448 0</inkml:trace>
  <inkml:trace contextRef="#ctx0" brushRef="#br0" timeOffset="2972.85">28290 2623 23951 0,'0'0'2128'0,"0"-2"-1696"0,0 2-432 0,0 0 0 0,-3 0 2400 0,1 0 400 0,2 2 80 0,-8 2 0 0,3 2-592 0,-5 3-128 0,-3 4-32 0,2 6 0 0,1 0-1056 0,-5 5-224 0,6 5-32 0,-6 4-16 0,6 1-80 0,-1 0-16 0,5-4 0 0,-3 8 0 0,6-1-144 0,-5 6-48 0,7 6 0 0,0-49 0 0,7 81-144 0,-7-81-48 0,15 62 0 0,-15-62 0 0,0 0-160 0,0 0-32 0,58 64-128 0,-58-64 192 0,0 0-192 0,0 0 0 0,77-4 128 0,-54-7-128 0,-2-4 0 0,1-4 0 0,-1-7 0 0,-2 3 0 15,-4 3 0-15,4-3 0 0,-6-3-128 0,4-4 128 16,1-8-208-16,-1-1 16 0,0-5 0 0,-4 1 0 16,-1 2-48-16,-5 0 0 0,-5 3 0 0,-2 0 0 0,-6 1 80 0,-3 1 16 15,-2 0 0-15,-6 1 0 0,0 1 144 0,-2 0-208 16,0 11 80-16,4 5 128 0,2 3-320 0,-6 5 48 16,4 5 16-16,-3 1 0 15,2 8-192-15,1-1-16 0,2 5-16 0,2 1 0 16,2 4-64-16,1-1-16 0,2 1 0 0,1 2 0 15,-1-2-48-15,2 2-16 0,4-2 0 0,0-13 0 16,0 0-1616-16,0 0-336 0</inkml:trace>
  <inkml:trace contextRef="#ctx0" brushRef="#br0" timeOffset="7784.6">29223 2670 15663 0,'-4'-2'1392'0,"2"1"-1120"0,2-1-272 0,0 2 0 0,0 0 2192 0,-4 0 384 0,4-6 80 0,-5 2 16 0,1-1 592 0,0-5 112 0,2 5 16 0,2 1 16 0,-4-2-1712 0,4 4-352 0,0 0-64 0,4 4 0 0,2 0-560 0,-6-2-96 0,0 0-32 0,0 0 0 0,0 0 0 0,0 0 0 0,0 0 0 0,71 62 0 0,-71-62-80 0,0 0 0 0,0 0-16 0,0 0 0 0,87 55-256 0,-87-55-48 0,0 0-16 0,71 28 0 0,-71-28-176 0,0 0 0 0,0 0 0 0,85 24 0 0,-85-24 0 0,0 0-144 0,0 0 144 0,0 0-208 0,84 23-64 0,-84-23-16 16,0 0 0-16,0 0 0 0,0 0 96 0,0 0 32 0,0 0 0 0,0 0 0 16,0 0 160-16,0 0-128 0,0 0 128 0,0 0-128 15,0 0 128-15,0 0 0 0,11 66 0 16,-22-57 0-16,-4 2 0 0,-4 3 0 0,-5 2 0 0,-4 3-128 15,0 2 128-15,-3 1 0 0,-2 3-144 0,-1 1 144 16,-4 1-240-16,4-3 32 0,6 0 0 0,-2-5 0 16,2 2-112-16,4-4 0 0,5 0-16 0,4-4 0 31,2-4-144-31,7 1-32 0,2-9 0 0,4-1 0 0,0 0-560 0,4 0-112 16,2-1-32-16,3-5-16432 0</inkml:trace>
  <inkml:trace contextRef="#ctx0" brushRef="#br0" timeOffset="8374.89">30115 2430 33167 0,'-4'4'2944'0,"1"-4"-2352"0,1 1-464 0,2 3-128 0,-4 2 1856 0,0 3 336 0,-1 4 80 0,-8 12 16 0,-3 14-896 0,1 10-176 0,-5 6-48 0,1 5 0 0,0 0-368 0,4 0-80 0,2-2-16 0,0-1 0 0,3-1-288 0,3-3-64 0,-1-4-16 0,8-49 0 0,-1 80-336 0,1-80-320 0,5 64 64 0,-5-64 16 0,0 0-752 0,30 81-160 0,-30-81-16 0,0 0-19200 0</inkml:trace>
  <inkml:trace contextRef="#ctx0" brushRef="#br0" timeOffset="8653.62">30405 2717 13823 0,'-10'2'1216'0,"1"0"-960"0,3 0-256 0,2 2 0 15,-1-2 5520-15,5-1 1072 0,-4 5 192 0,-2 0 64 16,1 7-3840-16,-3 6-768 0,3 3-160 0,-1 5-32 16,6-27-896-16,0 0-176 0,0 62-32 0,0-62-16 15,0 0-384-15,0 0-80 0,0 0-16 0,0 0 0 16,62 58-448-16,-62-58 0 0,0 0 0 0,0 0-160 16,73-8-352-16,-52 1-64 0,2-6 0 0,-5 0-16 15,-3 1-64-15,-5 3-16 0,-1-6 0 0,1 5 0 16,-7-5-16-16,-3 2 0 0,0 4 0 0,-3-1 0 15,-3-1 128-15,-3 0 32 0,-5 0 0 0,-6-4 0 16,-3-2 16-16,-1 0 16 0,-4-2 0 0,-1-2 0 16,5 2 96-16,-4 3 16 0,1-1 0 0,-1 3 0 15,6-1-288-15,1 6-48 0,6 0-16 0,-2-1 0 16,6 7-752-16,1-1-160 0,1 2-16 0,3 2-12560 16</inkml:trace>
  <inkml:trace contextRef="#ctx0" brushRef="#br0" timeOffset="8890.52">30602 2189 26719 0,'0'0'1184'0,"0"0"240"0,0 0-1136 0,0 0-288 16,0 0 0-16,0 0 0 0,64 13 2880 0,-64-13 528 16,0 0 112-16,60 64 0 0,-60-64-1792 0,60 91-384 15,-60-91-64-15,60 112 0 0,-60-112-448 0,40 119-96 0,-40-119-16 0,28 96 0 16,-28-96-240-16,15 82-48 15,-15-82-16-15,-4 85 0 0,4-85-272 0,-15 77-144 0,4-38 160 0,-8-5-160 16,0 4 0-16,-5-3-192 0,-1 1 16 0,-7-2 0 31,4-2-448-31,-2 0-80 0,-9-4-32 0,5 0 0 16,-4-3-208-16,5-7-32 0,1-3-16 0,5-5-11776 0,1-5-2352 0</inkml:trace>
  <inkml:trace contextRef="#ctx0" brushRef="#br0" timeOffset="9455.29">31716 2201 33167 0,'4'-17'1472'0,"-4"7"304"0,0 1-1424 0,-2 1-352 16,0 3 0-16,2 3 0 0,-3-2 2064 0,-3-2 352 15,-3-1 64-15,-5-1 16 0,-1-1-1168 0,-3 1-240 16,-3 5-32-16,-3 1-16 0,-1 4-544 0,1 5-112 15,-3-1-32-15,7 7 0 0,1-4-352 0,-2 6 0 16,2-1 0-16,-3 6 128 0,1 1-128 0,2 3 0 16,1 3-128-16,3-1 128 0,0 0-192 0,15-26 64 15,-19 51 0-15,19-51 0 0,-10 51 128 0,10-51-192 16,0 0 192-16,0 62-192 0,0-62 192 0,0 0 0 16,0 0 0-16,0 0 0 0,49 79 128 0,-49-79 16 0,0 0 0 15,0 0 0-15,64 47 64 0,-64-47 16 16,0 0 0-16,0 0 0 0,0 0-32 0,72 47 0 15,-72-47 0-15,0 0 0 0,0 0 32 0,0 0 0 0,0 0 0 0,18 80 0 16,-18-80 32-16,-15 36 0 0,2-15 0 0,-2 1 0 16,0-1-64-16,-8 0-16 0,8-4 0 0,0 0 0 15,0 0-176-15,-3-1 0 0,-1 1 0 0,-2 0 0 32,8-7-416-32,-2 1-112 0,2-2-32 0,2 1 0 0,1-7-192 15,1 3-32-15,-1-2-16 0,1 1 0 0,3-5 160 0,3 4 16 0,3-2 16 16,0 2 0-16,0-4 224 0,3 4 64 0,-3-4 0 0,0 0 0 15,0 0 320-15,0 0 160 0,0 0-16 0,0 0 0 16,59 79 336-16,-59-79 64 0,0 0 16 0,39 71 0 16,-39-71 16-16,28 71 16 0,-28-71 0 0,21 70 0 0,-21-70-64 15,0 0-16-15,22 85 0 0,-22-85 0 0,0 0 0 0,19 73-16 16,-19-73 0-16,0 0 0 0,0 0-144 0,0 0-32 16,10 81 0-16,-10-81 0 0,0 0-320 0,0 0-240 15,0 0 48-15,0 0 0 16,0 0-672-16,0 0-128 0,0 0-32 0,0 0 0 15,0 0-272-15,0 0-64 0</inkml:trace>
  <inkml:trace contextRef="#ctx0" brushRef="#br0" timeOffset="10240.54">27244 4221 31327 0,'0'0'2784'0,"0"0"-2224"0,0 0-560 0,-4 0 0 16,4 0 2176-16,-2 0 320 0,-2 2 64 0,-1 5 0 0,-1-1-944 0,-3 7-192 0,-5 4-32 0,3 2-16 0,2 3-432 0,-4 6-96 0,7-3-16 0,-3 3 0 0,-1 11-240 0,1 7-48 0,-1 10-16 0,7 0 0 0,1 6-240 0,-2 2-48 0,4-6-16 0,4-5 0 0,-4-53-224 0,5 87 0 0,-5-87 0 0,10 71 0 0,-10-71-192 0,0 0-64 0,22 77-32 0,-22-77 0 0,0 0-384 0,0 0-80 0,0 0-16 0,0 0 0 0,0 0-192 0,60 53-32 0,-52-59-16 0,1-3 0 0,-1-5-656 0,-1-1-128 0</inkml:trace>
  <inkml:trace contextRef="#ctx0" brushRef="#br0" timeOffset="10409.11">27018 4670 6447 0,'-9'-10'576'0,"3"5"-576"15,2 3 0-15,2 2 0 0,-1-6 3456 0,-10-3 592 16,-4-8 112-16,-10-4 32 0,7 3-16 0,-3-1 0 15,8 4 0-15,6 2 0 0,7 7-2288 0,4 0-464 16,5 1-80-16,-7 5-32 0,0 0-800 0,0 0-176 0,79 5-16 0,-79-5-16 16,66 6-112-16,-66-6 0 0,73 4-16 0,-73-4 0 15,81 5-336-15,-81-5-64 0,73 10-16 0,-73-10 0 32,77 11-1328-32,-77-11-272 0,77 15-48 0,-77-15-14944 0</inkml:trace>
  <inkml:trace contextRef="#ctx0" brushRef="#br0" timeOffset="10641.13">27535 4593 14735 0,'0'0'640'0,"0"0"160"0,0 0-640 0,0 0-160 0,0 0 0 0,0 0 0 15,0 0 3088-15,0 0 592 0,68 54 112 0,-68-54 32 16,0 0-256-16,9 77-48 0,-9-77-16 0,0 59 0 16,0-59-2016-16,0 58-400 0,0-58-64 0,0 47-32 15,0-47-192-15,0 0-32 0,-4 54-16 0,4-54 0 16,0 0-336-16,0 0-64 0,-9 49-16 0,9-49 0 16,0 0-336-16,0 0 0 0,0 0 0 0,0 0 0 15,0 0-256-15,0 0-80 0,0-11-16 0,4-4 0 16,-3-4-48-16,3-3-16 0,2-5 0 0,1-1 0 0,5-6 48 0,-3-3 16 15,4-7 0-15,-1 3 0 0,1 2 48 0,2 3 16 16,0 4 0-16,-2 2 0 0,2 2 16 0,0 5 0 16,-2 3 0-16,-2 3 0 0,3 5-48 0,-5 1 0 15,2 4 0-15,-11 7 0 16,0 0-1104-16,0 0-240 0</inkml:trace>
  <inkml:trace contextRef="#ctx0" brushRef="#br0" timeOffset="11175.91">27954 4689 28847 0,'0'0'640'0,"0"0"128"0,-9 26 16 0,9-26 32 0,0 0-656 0,0 0-160 0,0 0 0 0,0 0 0 15,0 0 3088-15,0 0 592 0,0 62 112 0,0-62 32 16,0 0-2384-16,0 0-480 0,0 0-80 0,0 0-32 16,0 0-176-16,64 45-32 0,-64-45-16 0,0 0 0 15,47-6-448-15,-47 6-176 0,28-16 128 0,-13 4-128 16,4-1-176-16,-4-4-112 0,0 4-32 0,2-8 0 31,-2 8-320-31,-4-7-64 0,2 1 0 0,-2 0-16 0,-3 2-64 0,-3 6-16 0,-1 1 0 0,-4 1 0 16,0 0-80-1,0 3-16-15,-7-2 0 0,1 7 0 0,0 1 624 0,-1 0 112 0,-1 3 32 0,-1 3 0 16,0 3 736-16,-1-3 160 0,3 5 16 0,-1 2 16 16,-1 4-240-16,9-17-48 0,-17 36-16 0,17-36 0 0,0 0-32 0,-11 56 0 15,11-56 0-15,0 0 0 0,0 0-80 0,9 72 0 16,-9-72-16-16,0 0 0 0,0 0-48 0,0 0-16 15,58 54 0-15,-58-54 0 0,0 0-16 0,62 12 0 16,-62-12 0-16,45-6 0 0,-45 6-128 0,57-19-32 16,-27 8 0-16,2-2 0 0,-2-4-128 0,2-4-272 15,-4-1 64-15,-2-1 16 16,-1 0-256-16,-3 3-64 0,-1-5 0 0,-4 7 0 16,-2 3-32-16,-6-2-16 0,1 2 0 0,-5 3 0 0,-5-3 176 0,0 2 16 15,-9 4 16-15,-1-1 0 0,-1 5 224 0,-8-1 128 16,1 6-160-16,-7 0 160 0,6 2 0 0,-3 4-144 15,-4 3 144-15,-6 4 0 0,2 6 0 0,1 2 0 16,-1 3 0-16,8 0 0 0,1 3 0 0,8-1-128 16,0 0 128-16,13-26 0 0,-10 51 0 0,10-51 144 0,0 0 0 0,0 0 0 15,28 81 32-15,-28-81 0 0,0 0 0 0,0 0 0 16,81 47 0-16,-81-47 0 0,59 9 0 0,-59-9 0 16,75 0-176-16,-75 0 0 0,82-15-192 0,-38 2-12672 15,3 0-2544-15</inkml:trace>
  <inkml:trace contextRef="#ctx0" brushRef="#br0" timeOffset="11659.67">29760 3954 37775 0,'0'0'3360'0,"0"0"-2688"0,0 0-544 0,0 0-128 0,0 0 1280 0,0 0 208 0,-13 32 48 0,13-32 16 0,-19 45 112 0,19-45 32 0,-19 75 0 0,19-75 0 0,-20 96-608 0,10-47-128 0,1 7-32 0,-1-1 0 0,-3 5-304 0,2 0-64 0,2-2-16 0,-5-1 0 0,5-1-352 0,2-3-64 0,3 1 0 0,-6-5-128 0,10-49-288 0,-9 71-160 0,9-71-48 0,-6 51 0 0,6-51-336 0,0 0-64 0,0 0 0 0,-5 64-16 0,5-64-64 0,0 0-16 0,0 0 0 0,0 0 0 0,0 0 320 0,30-13 64 0,-21-2 16 16,6 0 0-16,0-8 240 0,8 3 48 0,-3-5 16 0,5 1 0 0,1 1 288 0,-1 4 0 0,-1 4 0 0,1 2 0 16,-25 13 352-16,43-11 80 0,-43 11 16 0,0 0 0 15,0 0 128-15,67 19 16 0,-67-19 16 0,0 0 0 16,0 0-32-16,32 77 0 0,-32-77 0 0,0 0 0 15,-3 71-64-15,3-71 0 0,-14 43-16 0,14-43 0 16,-15 34-112-16,15-34-32 0,-24 28 0 0,9-16 0 16,6-3-352-16,-7 0 0 0,3-7-160 0,-2 2 160 15,0-4-768 1,-4-2-32-16,6-2-16 0,-2-5 0 0,0-2-288 0,2-2-64 0,2-8-16 0,-2-2 0 16,1-1-240-16,3-4-48 0</inkml:trace>
  <inkml:trace contextRef="#ctx0" brushRef="#br0" timeOffset="12094.17">30080 4084 15663 0,'0'0'1392'0,"0"0"-1120"15,0 0-272-15,0 0 0 0,0 0 4352 0,0 0 800 16,0 0 160-16,0 0 48 0,0 0-2160 0,13 71-416 16,-13-71-96-16,-4 71 0 0,4-71-1152 0,-9 83-240 15,9-83-32-15,-12 81-16 0,7-29-272 0,-5 3-48 16,1 1-16-16,-1 1 0 0,3-7-304 0,7-50-64 15,-11 91-16-15,11-91 0 0,-4 80-528 0,4-80 0 16,0 63 0-16,0-63 0 16,0 0-960-16,0 0-112 0,17 73-16 0,-17-73 0 15,0 0-304-15,0 0-64 0,0 0-16 0,54 7 0 16,-54-7 176-16,38-18 16 0,-14-1 16 0,-3-6 0 16,5-1-1472-16,4-4-288 0,-1 0-64 0,-1-2-16 15,-4 6 1408-15,1 3 288 0,-1 0 48 0,0 7 16 0,-5 1 2832 0,-4 3 576 0,-15 12 112 0,34-11 32 16,-34 11 144-16,0 0 16 0,0 0 16 0,0 0 0 15,0 0-1264-15,58 53-256 0,-58-53-48 0,0 0-16 16,0 0-48-16,14 73-16 0,-14-73 0 0,0 0 0 16,0 0-144-16,-10 62-16 0,10-62-16 0,0 0 0 15,-19 34-240-15,19-34-32 0,-15 13-16 0,15-13 0 16,-20 11-272-16,10-7 0 0,-3 0-128 0,0-4 128 16,2 0-544-16,-4-2-16 0,1 0 0 15,-1-4 0-15,6-1-80 0,-6-3 0 0,6 1-16 0,-5-2 0 16,9-4-192-16,-5-4-48 0,7 0 0 0,3 4 0 15,3-4-1584-15,1 0-320 0,7 4-64 0,4-3-12656 16</inkml:trace>
  <inkml:trace contextRef="#ctx0" brushRef="#br0" timeOffset="12347.04">31015 4538 17503 0,'0'0'1552'0,"-18"4"-1232"0,18-4-320 0,-12 2 0 0,12-2 4544 0,-9 4 864 0,1-4 160 0,1 0 48 0,-6 2-2480 0,-6-1-480 0,-5 1-96 0,1 2-32 0,2 0-928 0,-3 2-176 0,5-1-32 0,0-1-16 0,-1 7-720 0,3 2-144 0,17-13-16 0,-27 30-16 0,27-30-352 0,-22 42-128 0,22-42 0 0,0 0 0 0,-11 73 0 0,11-73-208 0,0 0 16 0,7 77 0 0,-7-77-256 0,0 0-64 0,0 0 0 0,0 0 0 0,56 62-336 0,-56-62-80 0,0 0-16 0,59 0 0 0,-59 0-368 0,47-24-80 16,-23-3-16-16,1 1-18368 0</inkml:trace>
  <inkml:trace contextRef="#ctx0" brushRef="#br0" timeOffset="12822.54">31216 4025 18431 0,'0'-17'1632'15,"0"4"-1312"-15,0 6-320 0,0 7 0 16,-3-2 4112-16,3 2 752 0,-2-10 160 0,-2-5 32 15,-2 6-2512-15,-3 1-496 0,0 10-112 0,9-2-16 16,-23 34-960-16,23-34-192 0,-28 72-32 0,13-27-16 0,15-45-80 0,-26 101-32 16,12-43 0-16,-1 4 0 0,0 0-208 0,2 0-32 15,-2 4-16-15,2-2 0 0,2-2-144 0,-2-7-16 16,3 1-16-16,10-56 0 16,-19 96-688-16,19-96-144 0,-11 77-32 0,11-77 0 15,0 0-400-15,-7 62-64 0,7-62-32 0,0 0 0 16,0 0-80-16,0 0-16 0,0 0 0 0,41-9 0 15,-26-10-1120-15,0-2-224 0,8-1-64 0,1-7 0 16,-3-1 864-16,3 2 160 0,2-6 48 0,-1 0 0 0,-1 2 2288 0,-5 6 464 16,2 0 80-16,-6 9 32 0,2 0 1488 0,-8 6 288 15,2 1 64-15,-11 10 16 0,0 0-1600 0,0 0-320 16,0 0-64-16,0 0-16 0,0 0-416 0,0 0-96 16,0 0-16-16,0 0 0 0,0 0-208 0,0 0-48 0,-5 62-16 15,5-62 0-15,0 0-304 0,-23 30 0 16,23-30 0-16,0 0 0 15,-21 29-368-15,21-29-80 0,0 0 0 0,0 0-16 16,-24 33-32-16,24-33 0 0,0 0 0 0,0 0 0 0,0 0 176 0,-19 44 16 0,19-44 16 0,0 0 0 16,0 0 416-16,0 0 96 0,0 0 16 0,25 67 0 15,-25-67 224-15,0 0 48 0,0 0 16 0,49 66 0 16,-49-66-96-16,0 0-32 0,47 55 0 0,-47-55 0 16,0 0-272-16,54 47-128 0,-54-47 128 0,0 0-128 15,0 0-320-15,66 39-128 0,-66-39-48 0,0 0 0 16,0 0-448-16,71 19-80 15</inkml:trace>
  <inkml:trace contextRef="#ctx0" brushRef="#br0" timeOffset="13613.58">26306 4193 21183 0,'0'-6'1888'0,"0"-2"-1504"0,0 7-384 0,-4-3 0 0,2 8 3088 0,2-8 560 0,-4 0 96 0,-5-2 32 0,0 1-960 0,-6 5-176 0,0 3-32 0,-2 9-16 0,0 7-1440 0,-2 3-304 0,-4 8-48 0,3 4-16 0,-5 9-400 0,7-3-96 0,-1-3-16 0,-4 6 0 0,3 3-272 0,-3 4-304 0,6-5 64 0,4 1 16 0,0-1-672 0,7-8-128 0,6-37-16 0,0 62-18848 0</inkml:trace>
  <inkml:trace contextRef="#ctx0" brushRef="#br0" timeOffset="13784.41">26652 4020 39615 0,'0'-6'1760'0,"-4"2"352"0,2 2-1680 0,0 2-432 16,0 2 0-16,2 2 0 0,-3-2 1024 0,1 5 112 15,-8 5 16-15,-3 10 16 0,-2 5-48 0,-4 6-16 16,-1 9 0-16,-3 1 0 0,-7 10-656 0,-2 1-128 16,-2 8-16-16,-3 4-16 0,7-4-288 0,-8 2 0 15,2 3 0-15,-1 5 0 16,-1-5-528-16,4 1-176 0,0-2-16 0,4-8-16 16,2-1-464-16,0-5-80 0</inkml:trace>
  <inkml:trace contextRef="#ctx0" brushRef="#br0" timeOffset="14449.44">25678 5970 27647 0,'4'-5'2448'0,"0"-1"-1952"0,1-1-496 0,-1-3 0 0,-2 4 2288 0,2 3 352 0,-4 1 80 0,4 2 16 0,-3 0-944 0,3-4-192 0,6 4-48 0,-5 0 0 0,-5 0-848 0,0 0-192 0,0 0-16 0,0 0-16 0,0 0-96 0,0 0 0 0,0 0-16 0,0 0 0 0,68 53-176 0,-68-53-16 0,0 0-16 0,5 52 0 0,-6-27-160 0,-5-1 128 0,-3 6-128 0,-5 6 128 0,-1 3-128 0,-7 1 0 0,1 3 0 0,-1-2 0 0,3 3 0 0,2-7 0 0,4-3-128 0,0-4 128 0,5-2 0 0,4-3-144 0,-1-6 144 0,5-19 0 0,0 0-256 0,0 48 48 0,0-48 16 0,0 0 0 16,0 0 192-16,0 0 0 0,0 0 0 0,0 0 0 15,0 0 272-15,49 66 48 0,-49-66 16 0,0 0 0 16,0 0 48-16,0 0 16 0,0 0 0 0,54 74 0 15,-54-74-16-15,0 0 0 0,0 0 0 0,32 77 0 16,-32-77 64-16,0 0 16 0,6 80 0 0,-6-80 0 16,-6 68-80-16,0-34-32 0,-3 0 0 0,-4-6 0 15,2 6-160-15,-6-8-48 0,0 2 0 0,4-3 0 16,-6 1-144-16,0-2 0 0,4-3 0 0,-6 2 128 0,2-7-416 0,3 1-96 16,-1-2 0-16,0-1-16 15,0 1-480-15,0-6-80 0,2-3-32 0,-4-3 0 16,8 3-128-16,-6-6-32 0,2 0 0 0,0-4-19248 15</inkml:trace>
  <inkml:trace contextRef="#ctx0" brushRef="#br0" timeOffset="46892.78">10292 4760 26719 0,'-1'4'2368'0,"-3"-4"-1888"0,4 0-480 0,0-4 0 0,0 2 1888 0,0-2 288 0,4-1 48 0,-4-5 16 0,5 1-304 0,5-8-48 0,1 0-16 0,6 0 0 0,-2 2-992 0,4-2-208 0,1 0-32 0,3-1-16 0,1-1-48 0,1 0-16 0,-1 2 0 0,1 0 0 0,3 0-112 0,-4 0 0 0,8 0-16 0,-2 2 0 0,4 2-96 0,0-2-16 0,0 2 0 0,3-2 0 0,1 0-96 0,5-2-32 0,-3-2 0 0,-1 2 0 0,2-1-192 0,4-7 176 0,2 3-176 0,2 1 160 0,0-3-160 0,2 1 0 0,1 0 0 0,1-1 0 0,2 3 0 0,1-3 0 0,-7 1 128 0,0-1-128 0,-2 3 0 0,-8-1 0 0,-1 1 0 0,-4 4 0 0,-4 6 0 0,-4-2 0 16,-2 1 0-16,1 3 0 0,-5 0 0 0,3-5 0 15,-8 7-176-15,0-1 176 0,0 3-320 0,2-5 32 16,-2 3 0-16,-4 1 0 15,3 1-128-15,-5 1-32 0,-3 2 0 0,1 2 0 0,-5 0 816 0,2 0 144 16,-4 0 48-16,0 2 0 16,0 0-1712-16,0 3-320 0,-4-3-80 0,2 2-16 15,-2 0 848-15,-1 1 160 0,5-1 48 0,-4 2 0 16,-2-2-1040-16,-1 1-208 0,1 1-32 0</inkml:trace>
  <inkml:trace contextRef="#ctx0" brushRef="#br0" timeOffset="47229.64">11546 3851 30399 0,'-6'-2'1344'0,"2"0"288"16,3 2-1312-16,1 0-320 0,0 0 0 0,0-4 0 15,0 4 2416-15,1-2 400 0,3 2 96 0,2-6 16 16,7 3-1488-16,-4-1-288 0,3 0-64 0,3 2-16 15,2 2-112-15,-17 0-32 0,0 0 0 0,54-5 0 0,-54 5-224 0,0 0-32 16,73 5-16-16,-73-5 0 0,0 0-304 0,76 10-64 16,-76-10-16-16,0 0 0 0,86 9-272 0,-86-9 128 15,0 0-128-15,81 15 0 0,-81-15 0 0,0 0 0 16,0 0 0-16,88 21 0 0,-88-21 0 0,0 0 0 16,0 0-176-16,0 0 176 0,51 66-336 0,-55-48 32 15,-1 7 16-15,-5-1 0 0,-5 4 32 0,2 1 0 16,-2-5 0-16,0 2 0 0,-4 6-64 0,-3 2-16 15,-3 0 0-15,1 4 0 0,-1-3 464 0,-7 7 80 16,4-3 32-16,2 4 0 16,-2-5-1888-16,3 1-368 0</inkml:trace>
  <inkml:trace contextRef="#ctx0" brushRef="#br0" timeOffset="49765.37">7361 5390 2751 0,'-10'-6'256'0,"5"2"-256"0,-3 2 0 0,6 2 0 0,-1 0 4368 0,1-3 832 0,2 3 176 0,-4-2 16 0,4 0-1312 0,-4 0-272 0,4-4-48 0,4 3-16 0,0-5-1776 0,1 2-368 0,7 5-64 0,1-3 0 0,-13 4-976 0,0 0-192 0,0 0-48 0,0 0 0 0,92 24-192 0,-92-24-128 0,0 0 160 0,0 0-160 0,71 72 0 0,-71-72 0 0,0 0 0 0,34 71 0 0,-30-43 144 0,-4-1-144 0,-6 4 128 0,-3-6-128 0,-1-1 256 0,-3-3-48 0,-2 2 0 0,-4-1 0 0,-1-1 32 0,1-6 0 0,2-2 0 0,-4-6 0 0,3 1-240 0,-1-6 144 0,-2-4-144 0,2-2 128 15,4-1-128-15,-4-10 0 0,6-2 0 0,2-4 0 16,-2-3 0-16,7-10 0 0,1 0 0 0,1-6 0 16,4 3-208-16,4-1 16 0,3-5 16 0,6 0 0 15,0 3-240-15,4-3-48 0,12 0-16 0,-1 0 0 16,-6 11-736-16,3 4-128 0</inkml:trace>
  <inkml:trace contextRef="#ctx0" brushRef="#br0" timeOffset="50104.62">7562 5164 10591 0,'-4'-15'224'0,"4"6"48"0,0-1 16 0,0 5 32 0,0-5-320 0,4 5 0 16,-4-1 0-16,2-5 0 0,5-6 3296 0,-1-8 608 16,3 1 112-16,1 1 16 0,-1 1-1920 0,2 3-384 15,-1 4-64-15,-1 6-32 0,-3 3-304 0,1 6-64 16,-1 4-16-16,-2-1 0 0,-4-3-112 0,0 0-32 15,0 0 0-15,15 61 0 0,-15-61-336 0,11 58-64 0,-2-15 0 0,1 10-16 16,-1-6-80-16,4 9-16 16,-1 12 0-16,4 11 0 0,5 9 64 0,-2 4 16 0,0 0 0 0,0-2 0 15,-4-1-128-15,-4-14-32 0,2-13 0 0,-4 6 0 16,1-1-64-16,1-3-32 0,2-2 0 0,-3-6 0 16,-1-7-288-16,-3-11-128 0,-6-38 128 0,13 64-128 15,-13-64 0-15,0 0-192 0,11 52 0 0,-7-42 16 16,-4-6-368-1,0 1-80-15,0-5-16 0,-6-5 0 0,6-5-128 0,-7-5-48 0,5-4 0 0,-8-3 0 16,3-6-272-16,-1-2-64 0,-1-10-16 0,-4-5-17328 16</inkml:trace>
  <inkml:trace contextRef="#ctx0" brushRef="#br0" timeOffset="50335.57">7537 5158 19343 0,'0'-24'848'0,"0"15"192"0,0-6-832 0,2 5-208 16,2 1 0-16,-4 3 0 0,0 2 3072 0,6-9 560 15,1-6 112-15,4-3 32 0,4-1-1152 0,4 3-240 16,4 1-32-16,3 6-16 0,-26 13-1472 0,56-15-288 16,-56 15-64-16,0 0-16 0,93 9-208 0,-93-9-32 15,0 0-16-15,80 45 0 0,-80-45-240 0,0 0 0 16,0 0 128-16,57 81-128 0,-57-81 0 0,15 53 0 16,-15-29 0-16,0 1 0 0,0-1-144 0,-4-1 144 0,-2-1-208 15,-1 2 80-15,-1 3-192 0,-1-1-16 16,-4-1-16-16,2-5 0 15,1 1-400-15,-3-4-80 0,-2-2 0 0,6-4-17152 0</inkml:trace>
  <inkml:trace contextRef="#ctx0" brushRef="#br0" timeOffset="50668.21">7909 4875 17503 0,'0'-10'1552'0,"0"5"-1232"0,0-1-320 0,0 2 0 16,0 1 2976-16,0-3 544 0,4-9 96 0,-4-2 32 15,4-4-672-15,2-3-128 0,-3 5-32 0,5 0 0 16,-1 6-2144-16,3 2-432 0,-1 5-96 0,1 2-16 16,-5 4-128-16,5 4 0 0,-1 2 0 0,-3 3 0 15,-6-9-272-15,0 0 64 0,24 62 16 0,-24-62 0 16,13 60 192-16,-13-60 0 0,15 66 0 0,-11-28-144 0,4 5 304 0,1 10 64 16,4 9 16-16,0 13 0 15,2 9 80-15,0 8 32 0,-2 8 0 0,3 1 0 0,-1-8 128 0,-4-3 32 16,-2-4 0-16,-1-12 0 0,1-12 80 0,-3 0 32 15,3 0 0-15,-3-10 0 0,3-3-240 0,-9-49-64 16,19 77 0-16,-19-77 0 0,19 53-320 0,-19-53 0 16,0 0 0-16,0 0 0 15,0 0-480-15,0 0-16 0,0 0 0 0,0 0 0 16,0 0-240-16,0 0-48 0,0 0-16 0,24-34 0 16,-28 9-960-16,-1 1-192 0,-1-4-32 0,2-2-15040 0</inkml:trace>
  <inkml:trace contextRef="#ctx0" brushRef="#br0" timeOffset="50918.66">7908 4865 12095 0,'5'-24'256'0,"-1"11"64"0,2 1 16 0,-3-1 0 0,-1 8-336 0,2-1 0 0,0 2 0 0,7-7 0 16,4-2 4528-16,8-6 832 0,5 0 160 0,2 4 48 16,-30 15-2688-16,56-20-544 0,-56 20-96 0,0 0-32 15,89-4-1344-15,-89 4-272 0,0 0-48 0,80 19-16 16,-80-19-224-16,0 0-48 0,0 0-16 0,72 62 0 15,-72-62-112-15,0 0 0 0,19 67-128 0,-19-42 192 16,-4-1-192-16,-2 1 0 0,-3-3 128 0,-4 4-128 16,0 6 0-16,-4-3 0 0,-2 1 0 0,-4 0 0 15,3 2-144-15,-3-8-32 0,2 4 0 0,-1-7 0 16,7-4-208-16,-4-4-32 0,4-2-16 0,-4-3 0 16,4-4-832-16,0-6-160 0,0-2-48 0,6-9-9824 15,-5-4-1968-15</inkml:trace>
  <inkml:trace contextRef="#ctx0" brushRef="#br0" timeOffset="51125.2">8308 4553 10655 0,'32'-15'224'0,"-17"8"48"0,4 1 16 0,-8 4 32 0,-2 2-320 0,-3 0 0 15,-6 0 0-15,0 0 0 0,0 0 3392 0,0 0 640 16,100 68 112-16,-100-68 16 0,47 62-1168 0,-47-62-240 16,24 69-64-16,-24-69 0 0,9 70-1216 0,-12-36-256 15,1 0-64-15,-2-8 0 0,-2 0-640 0,-3-1-144 16,1-6-32-16,-1-4 0 0,2-2-208 0,-3 2-128 15,1 0 160-15,-1-6-160 0,-3-3 0 0,2-1-336 0,1-1 48 0,1-4 16 32,0-4-928-32,-1-3-176 0,1-4-32 0,3-6-16 15,-1-2-1120-15,5-9-208 0,2-6-64 0</inkml:trace>
  <inkml:trace contextRef="#ctx0" brushRef="#br0" timeOffset="51603.94">8663 4433 7359 0,'53'-58'320'0,"-35"33"80"16,-6 12-400-16,-5 8 0 0,-5 1 0 0,2 0 0 0,2-3 3584 0,7-7 640 0,2-1 128 0,0 2 32 15,-2 8-224-15,-4-1-32 0,-7 12-16 0,-4 3 0 16,-3 6-2320-16,-5 8-480 0,1 3-96 0,-8 6 0 16,2 2-608-16,0-1-112 0,0-1-32 0,0 2 0 15,5-2-272-15,3-4-64 0,1 1-128 0,3-5 192 16,6-1-192-16,-3-23 0 0,0 0 0 0,0 0 0 16,0 0-256-16,0 0 16 0,66 62 0 0,-66-62 0 0,0 0 32 0,0 0 0 15,77-2 0-15,-77 2 0 16,0 0 208-16,0 0 0 0,70-12-160 0,-70 12 160 0,0 0 0 0,0 0 0 15,0 0 0-15,0 0 0 0,77 10 0 0,-77-10 0 16,0 0 0-16,0 0 0 0,0 0 128 0,0 0 0 16,0 0 0-16,0 0 0 0,13 71 0 0,-19-59 0 15,-3 3 0-15,-1 1 0 0,-3-1-128 0,2 1 0 16,-4 2 0-16,-2-3 0 0,0 2 0 0,4-2-192 16,-2-5 0-16,0-1 16 0,5 0-96 0,-3-3-32 15,8 0 0-15,-3-6 0 16,6-6-112-16,-1-1-32 0,6-3 0 0,3-5 0 15,3-2-544-15,1-5-112 0,5-3-32 0,0 1 0 16,2-1 576-16,-2 1 112 0,4-2 32 0,-3-1 0 0,7 1 608 0,-4 0 112 16,0-1 16-16,-2 7 16 0,-1 5 368 0,-1-2 64 0,4 0 0 0,-4 2 16 15,4 4-96-15,-8 1-32 0,3 5 0 0,-14 5 0 16,0 0-272-16,0 0-64 0,0 0-16 0,0 0 0 16,0 0 16-16,0 0 16 0,0 0 0 0,33 75 0 15,-33-56 16-15,-5-1 0 0,1 3 0 0,0-2 0 16,2-4-160-16,-1-2-16 0,1-2-16 0,2-1 0 15,-4-1-160-15,4-7-176 0,0 2 48 0,0-4 0 16,0 0-608-16,0-4-112 16</inkml:trace>
  <inkml:trace contextRef="#ctx0" brushRef="#br0" timeOffset="51971.16">9182 4256 23039 0,'-10'4'2048'0,"7"0"-1648"0,1-4-400 0,-2 0 0 0,2 0 3520 0,2 0 640 0,0 0 112 0,0 0 16 0,6 2-2144 0,-4-2-432 0,5 4-96 0,-7-4-16 0,0 0-1328 0,0 0-272 0,53-21 0 0,-36 10 0 0,5-1-976 0,1-1-112 0</inkml:trace>
  <inkml:trace contextRef="#ctx0" brushRef="#br0" timeOffset="51983.49">9505 4078 30399 0,'-8'13'1344'0,"5"-7"288"0,-3 3-1312 0,2-3-320 0,1-1 0 0,1 3 0 0,2-2 2496 0,-4 7 448 0,0 7 64 0,2 10 32 0,-3 6-1552 0,3-2-304 0,2 2-64 0,0-3-16 0,0 1-224 0,0-34-48 0,4 60-16 0,-4-60 0 0,5 49-368 0,-5-49-64 0,0 0 0 0,0 0-16 0,19 62-368 0,-19-62-256 0,0 0 32 0,0 0 16 0,0 0-816 0,0 0-144 0,0 0-48 0,0 0-19264 0</inkml:trace>
  <inkml:trace contextRef="#ctx0" brushRef="#br0" timeOffset="52104.94">9325 4367 31327 0,'0'-7'1392'0,"0"-1"272"16,0 3-1328-16,1 1-336 0,3 2 0 0,-2-4 0 0,6 3 2304 0,-3-3 384 15,10-3 64-15,8-6 32 16,1 1-1600-16,4-1-320 0,-1 2-64 0,1 2-16 0,-28 11-576 0,56-17-208 15,-56 17 144-15,53-9-144 16,-53 9-528-16,0 0-192 0,68 3-48 0,-68-3-18192 16</inkml:trace>
  <inkml:trace contextRef="#ctx0" brushRef="#br0" timeOffset="52405.18">9730 4362 14735 0,'-5'49'640'0,"-1"-38"160"0,6-6-640 0,0-3-160 16,0 0 0-16,0 0 0 0,0 7 3504 0,2 1 656 15,2-1 144-15,-4-9 32 0,0 0-1008 0,0 0-208 16,0 0-48-16,0 0 0 0,0 0-1824 0,77 21-368 15,-55-32-80-15,-3-6-16 0,2 0-224 0,-2-2-48 16,1-5-16-16,5-5 0 0,-3-1-320 0,3 2-176 16,-6 0 192-16,-4 4-192 0,-2-1 0 0,-2 1 0 15,-3 5 0-15,-3 0 0 16,-5 6-448-16,0 2 0 0,-5 3 0 0,-5 3 0 16,-3 1 0-16,0 2 16 0,-4 6 0 0,-2 1 0 0,-3 5 112 0,1-3 32 0,2 10 0 15,0-2 0-15,4 4 144 0,0 0 144 0,-4 5-208 0,6 1 80 16,8-5 128-16,-1 3 0 0,2-3 160 0,4-20-160 15,0 0 400-15,4 61-16 0,-4-61 0 0,0 0 0 16,0 0 48-16,0 0 0 0,49 71 0 0,-49-71 0 16,0 0 16-16,0 0 0 0,86 21 0 0,-86-21 0 15,53-12-176-15,-53 12-16 0,62-18-16 0,-34 6 0 16,-28 12-480-16,60-22-80 0,-28 9-32 0,-4-2-13424 16,-7 5-2688-16</inkml:trace>
  <inkml:trace contextRef="#ctx0" brushRef="#br0" timeOffset="53479.74">9216 5361 14735 0,'-4'-11'1312'0,"2"2"-1056"0,-2 3-256 0,4 6 0 0,-2-4 3296 0,0-1 608 0,1-3 112 0,-9-3 16 0,4-4-496 0,-3 2-96 0,0 7-32 0,-1 0 0 0,1 12-2128 0,0 4-416 0,-1 6-96 0,4 11 0 0,3 7-240 0,-1 3-32 0,4 6-16 0,0 6 0 0,2 0-32 0,0 4 0 0,-2-53 0 0,13 86 0 0,-13-86-128 0,9 77-48 0,-9-77 0 0,12 64 0 0,-12-64-272 0,0 0 0 0,31 70-208 0,-31-70 80 0,0 0-736 0,0 0-144 0,0 0-16 0,0 0-16 0,78 26-400 0,-60-37-80 0,-1-8-16 0,2-4 0 15,4 1-1456-15,-5-5-288 0,3-1-64 0,2 2-16 16,1-6 512-16,0 2 96 0,1 2 32 16,-3 3 0-16,3 3 2848 0,-4 1 560 0,1 8 112 0,-5 2 32 0,-17 11 1904 0,0 0 384 15,45-15 80-15,-45 15 0 0,0 0-640 16,0 0-128-16,0 0-16 0,0 0-16 0,25 62-1424 0,-29-47-272 16,-2 2-64-16,-1 5-16 0,-3-3-336 0,-1 5-64 15,2-1-16-15,-1-2 0 0,-3-3-208 0,2-3-208 16,1 0 32-16,1-1 16 15,3-5-544-15,-1 0-96 0,5-9-32 0,-4 0 0 16,6 0-1120-16,-3-9-224 0,3 0-64 0,3-8 0 16,3 0-576-16,0-10-128 0,3 1-32 0,4-6 0 15,2 2 1824-15,0-4 352 0,4 2 80 0,0 2 16 0,0 6 1856 0,-3-1 384 16,3 1 80-16,0 5 16 0,0 0 1344 0,0 4 272 0,-4 0 48 0,-2 6 16 16,2 0-1456-16,-15 9-272 0,0 0-64 0,0 0-16 15,0 0-832-15,0 0-160 0,0 0-48 0,0 0 0 16,0 0-192-16,0 0-32 0,0 0-16 0,52 69 0 15,-55-46-224-15,1-3 176 0,-2 5-176 0,-2-3 160 16,6-22-160-16,-3 53 0 0,3-53 0 0,3 62 0 16,-3-62 0-16,10 62 0 0,-10-62 0 0,11 70 0 15,-11-70 0-15,23 71 0 0,-23-71-128 0,17 62 128 16,-17-62 0-16,22 66 192 0,-22-66-32 0,23 62 0 16,-23-62 208-16,0 0 32 0,20 69 16 0,-20-69 0 15,0 0 16-15,0 0 0 0,14 66 0 0,-14-66 0 16,0 0-208-16,-10 28-32 0,6-22-16 0,-1-2 0 15,-5 1-176-15,1-5 0 0,-4 2 0 0,2 2 0 16,-8-4-224-16,4 0-128 0,-4 0-32 0,4-6 0 16,-4 1-96-16,0-3-32 0,4-3 0 0,2-2 0 0,0-8 144 0,5 2 32 15,-1-5 0-15,5-3 0 0,4-3 192 0,4-3 144 16,5-1-192-16,3-6 192 0,6 3 0 0,1-5 0 16,2 3 0-16,3 5 0 0,3 0 208 0,3 0 0 15,-2 4 0-15,0 2 0 0,2 2-32 0,0 5-16 16,2-3 0-16,-4 5 0 0,-1 4-160 0,-27 15 0 15,41-25 0-15,-41 25 0 0,0 0-240 0,0 0 32 16,0 0 0-16,53-13 0 0,-53 13 64 0,0 0 16 16,0 0 0-16,0 0 0 0,0 0 128 0,0 44 0 15,0-44 0-15,-8 24 128 0,8-24 176 0,0 0 32 16,-5 39 16-16,5-39 0 0,0 0 0 0,-4 42 0 16,4-42 0-16,0 0 0 0,-2 39-16 0,2-39 0 0,0 0 0 0,0 0 0 15,0 42-32-15,0-42-16 0,0 0 0 0,0 0 0 16,0 0-160-16,0 0-128 0,0 0 144 0,0 0-144 31,0 0-320-31,0 0-176 0,0 0-16 0,15-23-16 16,-11 8-720-16,-2 0-144 0</inkml:trace>
  <inkml:trace contextRef="#ctx0" brushRef="#br0" timeOffset="53803.92">10114 5299 32255 0,'-4'-7'1424'0,"2"1"304"0,2 3-1392 0,-4-1-336 0,4 2 0 0,0 2 0 0,0 0 2160 0,0-2 352 16,0 2 80-16,0-2 16 0,4 2-1376 0,-2 0-272 0,-2 0-48 0,0 0-16 0,0 0-672 0,0 0-224 0,0 0 128 0,75 25-128 0,-75-25-624 0,0 0-176 0,0 0-32 0,81 13-18352 0</inkml:trace>
  <inkml:trace contextRef="#ctx0" brushRef="#br0" timeOffset="53859.41">10589 5269 21183 0,'0'0'1888'0,"0"0"-1504"0,0 0-384 0,-3 0 0 0,1 0 3920 0,2 0 720 0,-4 0 144 0,-2 4 16 0,-1-4-2160 0,-3 4-432 0,-1 5-96 0,2 3 0 0,-1 3-832 0,-3 3-144 0,2 5-48 0,1 3 0 0,1 6-384 0,-4-2-64 0,5 8-32 0,-1-4 0 0,5-1-480 0,-1 1-128 0,5-34 0 0,0 55 0 0,0-55 0 0,0 0 0 0,0 0 0 0,30 66 0 0,-30-66 0 0,0 0 192 0,0 0-64 0,0 0 0 0,81 18-432 0,-81-18-80 0,0 0 0 0,71-18-16 15,-71 18-128-15,53-25-32 0,-53 25 0 0,58-32 0 16,-34 15-144-16,4-5-16 0,-1 1-16 0,-1-3 0 16,0 5-304-16,1-4-64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42:43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30070 13258 37775 0,'0'-6'3360'0,"0"3"-2688"0,0 1-544 0,0-2-128 16,0 4 832-16,2-7 128 0,0-5 16 0,2-3 16 15,1-4-16-15,1 1 0 0,1-1 0 0,3 8 0 0,-10 11-368 0,0 0-80 16,0 0-16-16,54-14 0 16,-54 14-96-16,0 0-32 0,0 0 0 0,100 21 0 15,-100-21 0-15,0 0 0 0,98 17 0 0,-98-17 0 0,77 9 96 0,-77-9 16 16,94 15 0-16,-94-15 0 0,94 12-48 16,-94-12 0-16,95 7 0 0,-95-7 0 0,91 6 32 0,-91-6 0 15,81 0 0-15,-81 0 0 0,71-10-80 0,-71 10-16 16,68-3 0-16,-68 3 0 0,62-10-128 0,-62 10-16 15,0 0-16-15,77-15 0 0,-77 15-224 0,0 0 0 16,58-15 0-16,-58 15 0 0,0 0 0 0,0 0 0 16,64-11 0-16,-64 11 0 0,0 0 0 0,0 0-336 15,0 0 48-15,0 0 16 16,0 0-224-16,0 0-32 0,0 0-16 0,0 0 0 16,0 0-288-16,0 0-64 0,0 0-16 0,-2 36 0 15,-7-33-336-15,-1 3-64 0,-7 0-16 0,2 1-12880 16,-2-1-2560-16</inkml:trace>
  <inkml:trace contextRef="#ctx0" brushRef="#br0" timeOffset="468.91">30467 12762 39615 0,'0'-13'1760'0,"0"7"352"0,0 2-1680 0,-4 1-432 0,4 1 0 0,-4 2 0 0,2 0 832 0,2 2 96 0,-5 1 16 0,-3 1 0 0,2 4 16 0,-3 5 16 0,0-4 0 0,-6 6 0 0,1 4-432 0,-1 4-96 0,0 1 0 0,-7 4-16 0,5-3-176 0,-2-1-48 0,-3 2 0 0,1 3 0 0,-3-3-208 0,1-2 0 0,-1 1 0 0,-1-1 0 0,1-3-176 16,1-2-16-16,2 3-16 0,3-7 0 0,-5 4-32 0,2-6 0 0,6 2 0 0,-3-4 0 0,-1 3 240 0,4-3 0 0,2 2-160 0,-1-4 160 0,7 1 0 0,-2-1 0 0,-1 1 0 0,6-5 128 0,-1 5 48 0,5-10 0 15,0 0 0-15,0 0 0 0,0 0 64 0,0 0 16 0,0 0 0 0,0 0 0 16,52 67 0-16,-52-67 16 0,0 0 0 0,68 44 0 15,-68-44 64-15,0 0 16 0,83 48 0 0,-83-48 0 16,0 0-48-16,77 38-16 0,-77-38 0 16,0 0 0-16,99 43-160 0,-99-43-128 0,74 25 192 0,-74-25-192 31,80 28-528-31,-80-28-224 0,81 30-32 0,-81-30-14256 0,74 32-2864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01:43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12549 802 15663 0,'-3'2'1392'0,"1"-2"-1120"0,2-2-272 0,-4 0 0 0,0-1 1744 0,2-1 304 0,-1 2 48 0,3-2 16 0,0 2 512 15,0 1 96-15,0-1 32 0,0-4 0 0,0-3-1280 0,0-1-256 0,0 1-64 0,0-1 0 0,0 5-384 0,0-5-64 0,0 1-32 0,0 2 0 0,0-1-256 0,-4 0-48 0,4 3-16 0,-2-1 0 0,2 1-80 0,-4 1-16 0,0-2 0 0,-1 2 0 0,1 1-112 0,2 1-16 0,-3 2-128 0,-3 0 192 0,2 0-192 0,1 2 0 0,-5 1 0 0,5 1 0 0,-5 2 0 0,3 3-192 0,-3-3 48 0,1 5 0 0,-2 6 0 0,-8 2 0 0,-2 5 0 0,-1 3 0 0,-1 3 144 0,3 0 0 0,-1 4 0 0,2-1-128 0,0-1 128 0,0 0 0 0,4 4 0 0,-1-2 0 0,4-8 0 0,3 2 0 0,-1 4 0 0,1 2 0 0,0-6 0 0,3 2 0 0,0 0 0 0,-1 2 0 0,5 2 128 0,2-6 48 0,-4-1 16 0,8-1 0 0,-4-3 16 0,2 3 16 0,5-7 0 0,-7-19 0 0,0 0-32 0,0 0-16 0,0 0 0 0,59 64 0 0,-59-64-176 0,0 0 192 0,0 0-192 0,71-2 192 0,-71 2-192 0,0 0 0 0,53-14 0 0,-38 5 0 0,5-2 0 0,3-2 0 0,5-6 0 0,-3-2 0 0,3 1-480 0,-2-5 32 0,2 4 0 0,-5-3 0 0,1 1-448 0,-3 3-96 0,1-3-16 0,-7-3-16592 0</inkml:trace>
  <inkml:trace contextRef="#ctx0" brushRef="#br0" timeOffset="1517.85">13034 800 20271 0,'-3'2'1792'0,"3"-2"-1424"0,0 0-368 0,0 0 0 0,0 0 1792 0,0 0 304 0,0 0 48 0,0 0 16 0,-4 0 112 0,4-2 32 0,4 2 0 0,-4-3 0 0,0 1-1424 0,3 0-288 0,-1 0-48 0,2 2-16 0,0-4-208 0,1 2-32 0,-3 2-16 0,0 0 0 0,4 0 48 0,-6 0 0 0,5 0 0 0,-5 2 0 0,4 2-112 0,-2-4-16 0,2 6 0 0,-4-3 0 0,0 7 48 0,4-4 0 0,-4 3 0 0,0 6 0 0,1 0-48 0,-1 2 0 0,-1 0 0 0,1 5 0 0,0 1-16 0,-8 3-16 0,2 6 0 0,1-4 0 0,-1 4-32 0,-1-5-128 0,1-3 192 0,0 2-64 0,-1-3-128 0,-1-1 0 0,1 3 0 0,1-1 0 0,0-5 0 0,-3 0 0 0,5-2 0 0,-1-4 0 0,1 0 0 0,2-3 0 16,-2-3 0-16,4 1 0 0,-3-7 0 0,3-1 0 16,0-1 0-16,0-5 0 0,3-3-128 0,1-5-16 15,2-1 0-15,3-11 0 0,0 0 0 0,3-8 0 16,7 0 0-16,-4-7 0 0,3 1-32 0,-3 6 0 16,2 1 0-16,0-1 0 0,2 0 32 0,0 6 0 15,0-6 0-15,-1 10 0 0,1-1 144 0,-4 6 0 0,0 2 0 0,-2 6 0 16,-3 2 0-16,1-1 224 0,2 5-32 0,-3 5 0 15,-1 0 96-15,-3 3 16 0,3 3 0 0,-3 2 0 16,3 3-16-16,-5 4 0 0,2 2 0 0,-3 3 0 16,-3 5-32-16,0 1-16 0,0 1 0 0,-3 3 0 15,-1 0-112-15,2 2 0 0,-6-2-128 0,3-2 192 16,-1-4-192-16,2 4 0 0,1-5 128 0,-3 0-128 16,4-3 0-16,2 1 0 0,-4-2 0 0,4-4 0 15,0-4-256-15,0-2-64 0,4-1 0 0,-4-4 0 16,2-2-128-16,4-4-16 0,1-6-16 0,2-5 0 15,1-4 208-15,5-2 32 0,0-5 16 0,4-4 0 16,0-2 224-16,-1 1 0 0,3-2-160 0,3 2 160 0,-1 3 0 16,-4-2 0-16,-2 7 0 0,0 0 0 15,1 1 0-15,3 5 0 0,-6-4 192 0,4 6-64 0,0 3 176 16,-8 3 16-16,2 3 16 0,0 0 0 0,-7 4 16 0,3 4 0 16,-5 0 0-16,2 2 0 0,-1 3-48 0,-5 4-16 15,0-13 0-15,0 0 0 0,4 51-112 0,-4-29-32 16,0-1 0-16,0 3 0 0,0-1-144 0,0 0 0 15,0-3 0-15,0-1 0 0,0 0 0 0,0-19 0 16,0 0 0-16,0 0 0 0,0 0-128 0,0 0-64 16,28 62-16-16,-28-62 0 0,0 0-112 0,0 0-32 15,0 0 0-15,0 0 0 0,74-8 96 0,-59-7 0 16,3-5 16-16,1-3 0 0,0-5 240 0,0 0 0 16,-2-2 0-16,0 1-144 0,0 1 144 0,-1-4 0 0,3 0 0 15,-2-1-128-15,0 2 128 0,-2 3-160 0,0-4 160 16,0 4-160-16,0 2 160 0,-2-2 0 0,0 5-144 0,3 2 144 15,-7-1 0-15,0 5 0 0,-3 4 0 0,0 2 0 16,-1 3 0-16,-3 2 0 0,0 3 0 0,2 1 0 16,-4 0 0-16,0 2 160 0,0 4-32 0,0 1-128 15,0 3 224-15,-4 3-64 0,4 2-16 0,-2 6 0 16,2 0-144-16,0 5 128 0,0 1-128 0,0 3 128 16,0-28-128-16,8 77 128 0,-5-28-128 0,7 9 128 15,-5 8 64-15,3-4 0 0,-2-4 0 0,-1-5 0 16,1-4 224-16,1 3 48 0,-1 6 16 0,0 10 0 15,1 7 80-15,3 4 16 0,-3-4 0 0,1-7 0 16,-3-6-272-16,-1-8-48 0,2 3-16 0,-3-14 0 16,-3-43-240-16,6 72 0 0,-6-72 128 0,4 52-128 0,-4-27 0 15,0-9-128-15,0 1 128 0,0-5-208 16,0-5-240-16,0 1-32 0,-2-5-16 0,2 1 0 16,0-4-176-16,-2-4-32 0,2-1-16 0,-4-5 0 15,2-3-80-15,-1-6-16 0,-1-5 0 0,-2-8 0 16,1-9-1232-16,-9-8-240 0</inkml:trace>
  <inkml:trace contextRef="#ctx0" brushRef="#br0" timeOffset="1800.13">14111 827 11055 0,'4'-25'480'0,"-2"14"112"0,2-4-464 0,-3 6-128 0,3-1 0 0,-4 7 0 0,4-1 3712 0,2-4 736 0,3-5 144 0,2-6 16 0,6 0-832 0,8 1-160 0,-1 1-32 0,4 7-16 0,-28 10-2272 0,62-15-448 0,-62 15-80 0,0 0-32 0,92 8-112 0,-92-8-32 0,0 0 0 0,0 0 0 0,96 37-144 0,-96-37-16 0,0 0-16 0,81 53 0 0,-81-53-208 0,0 0-32 0,58 62-16 0,-58-62 0 0,0 0-160 0,34 72 0 0,-34-72 0 0,2 50 128 0,-8-22-128 0,-3 4 0 0,-2 2 0 0,-8 0 0 0,-4 4-160 0,-1-5-16 0,-1-2 0 0,1-3 0 15,0-6-192-15,5-1-32 0,0-8-16 0,0 4 0 0,-2 0-48 0,-5-2-16 16,6 0 0-16,-5-4 0 0,6-3-160 0,0-3-16 15,4-1-16-15,0-4 0 0,6 0-672 0,0-4-144 0</inkml:trace>
  <inkml:trace contextRef="#ctx0" brushRef="#br0" timeOffset="9971.95">15380 1609 15663 0,'0'0'1392'0,"-4"-2"-1120"0,2 2-272 0,2-2 0 0,0 0 2272 0,2 2 400 0,-2-4 80 0,0 0 0 0,0-1 64 0,4-1 0 0,-4 1 0 0,3-1 0 0,3 2-1344 0,-4-2-256 0,5 3-48 0,-1 3-16 0,3-6-592 0,-3 6-128 0,4-2-32 0,3 0 0 0,-4 2-32 0,2 0-16 0,3 0 0 0,1 0 0 0,3-3-32 0,1 1-16 0,0 2 0 0,2-4 0 0,-3 4-32 0,3-2 0 0,-21 2 0 0,0 0 0 0,85 0-64 0,-85 0-16 0,77 2 0 0,-77-2 0 0,77 4-32 0,-77-4-16 0,86 0 0 0,-86 0 0 0,81 0 16 0,-81 0 0 0,88-6 0 0,-88 6 0 0,91-7 16 0,-91 7 0 0,78-10 0 0,-78 10 0 0,72-11-176 0,-72 11 192 0,77-10-192 0,-34 1 192 0,4 0-192 0,-4-1 192 0,4-3-192 0,-2 4 192 0,-45 9-32 0,81-15 0 0,-38 9 0 0,4-3 0 0,-3 3-32 0,-44 6 0 0,79-13 0 0,-79 13 0 0,65-6 0 0,-65 6 0 0,0 0 0 0,79-9 0 0,-79 9-128 16,0 0 0-16,66-10 144 0,-47 10-144 0,0-5 128 0,-4 1-128 0,-4 0 128 0,2 2-128 0,0-3 128 0,-5 3-128 0,1 0 160 0,1-4-160 0,-3 3 144 15,-1 3-144-15,-1-4 128 0,-1 0-128 16,0 2 0-16,-2 2 0 0,2 0 128 0,-4-4-128 0,0 4 0 0,0 0 0 16,0 0 0-16,0 0 0 0,-6 4-176 0,2-4-16 15,0 0 0-15,-1 4 0 16,-1-2-848-16,-3 2-176 0,1-1-48 0</inkml:trace>
  <inkml:trace contextRef="#ctx0" brushRef="#br0" timeOffset="10772.73">17778 1199 23951 0,'3'-8'2128'0,"-3"3"-1696"0,2 1-432 0,2 2 0 0,-4 2 2768 0,0-4 480 0,4 1 80 0,1-5 32 0,1 1-1232 0,3-1-240 0,-3 4-48 0,2 4-16 0,1 2-704 0,-3 6-144 0,-3 1-16 0,3 6-16 0,0-2-224 0,-3 8-32 0,3-6-16 0,-6 8 0 0,0-3-320 0,0 5-64 0,-4 1-16 0,-1 4 0 0,1-9-272 0,2 3 0 0,-5 4 128 0,-1 4-128 0,-1 2-608 0,-8 2-176 0,0 1-48 0,-6 5-20352 15</inkml:trace>
  <inkml:trace contextRef="#ctx0" brushRef="#br0" timeOffset="11556.18">18646 1233 17503 0,'0'0'1552'0,"0"0"-1232"0,-2 0-320 0,2 0 0 16,0-4 2512-16,0 4 448 0,2-2 96 0,-2 0 16 16,2 0-80-16,2-3-16 0,1 1 0 0,5-2 0 15,-5 3-1728-15,8-3-352 0,-3-2-64 0,5 3 0 16,0 1-192-16,0-2-48 0,4 3 0 0,-1 1 0 16,5-2-128-16,-2 2-16 0,-21 2-16 0,0 0 0 15,67 0-96-15,-67 0-16 0,0 0 0 0,91 0 0 16,-91 0-112-16,80 6-16 0,-80-6-16 0,117 5 0 15,-55-1-176-15,6-4 192 0,-1-6-192 0,1 3 192 16,3-3-64-16,3-3 0 0,3-1 0 0,3-3 0 16,1 2 64-16,-4 1 0 0,-5-3 0 0,-5 0 0 0,1-2-48 15,-10 0 0-15,0 2 0 0,-5 0 0 0,-2 5-144 0,-2-3 128 16,-49 11-128-16,86-13 128 0,-48 2-128 0,-38 11 0 16,58-14 0-16,-58 14 0 0,43-9 0 0,-43 9 0 15,0 0 0-15,0 0 0 0,0 0 0 0,0 0-192 16,0 0 64-16,0 0 128 15,0 0-592-15,0 0 0 0,0 0 0 0,0 0 0 16,-9 23-352-16,-10-16-64 0,-4 1-16 0</inkml:trace>
  <inkml:trace contextRef="#ctx0" brushRef="#br0" timeOffset="28779.47">12632 2251 21183 0,'-2'0'1888'0,"0"0"-1504"0,0 0-384 0,2 0 0 0,0 0 1776 0,0 0 272 0,0 0 64 0,-3 0 16 0,1 0 224 0,2 2 32 0,-4 6 16 0,0-3 0 0,4 5-1248 0,0-1-240 0,0 4-48 0,4 4-16 0,0 2-336 0,-2 5-64 0,-2-24 0 0,0 0-16 0,28 91 16 0,-28-91 16 0,19 63 0 0,-19-63 0 0,15 68 0 0,-15-68 0 0,15 70 0 0,-11-36 0 0,-1-4-160 0,3 2-48 0,-6 3 0 0,0-3 0 0,2-6-128 0,-4 3-128 0,2 5 144 0,-6 1-144 0,3 7 0 0,-3-1 0 0,2-4 0 0,-1-1 0 0,1-4 0 0,-2-2 0 0,2-5 0 0,1-3 0 0,1-5 0 0,-2 0 0 0,2-8 0 0,2-3 0 0,-4 0-336 0,8-6-16 0,-4 0 0 0,0-4 0 0,2-2-48 0,2 1-16 0,1-5 0 0,1-1 0 0,2 0 176 0,1-2 48 0,0 1 0 0,1 1 0 0,1-2 192 0,2 2 0 0,2 1 0 0,0 1 0 0,4-4 0 0,0 3 0 0,-19 10 0 0,52-11 0 0,-52 11 0 0,0 0 0 0,64-4 0 0,-64 4 0 0,0 0 0 0,0 0 240 0,0 0-32 0,81 38 0 0,-81-38 16 0,0 0 0 0,0 0 0 0,25 62 0 0,-25-47 0 0,-4 4 0 0,2-1 0 0,-7 1 0 0,-1-2-80 0,1 0-16 0,-4-2 0 0,1 4 0 16,-3-10-128-16,-2 3 0 0,0 1 0 0,-1-4 0 16,-5-1 0-16,2 1 0 0,-1 0 0 0,-3-1 0 15,5-2 0-15,-7-3-144 0,7 3 144 0,1-6-208 16,-2 0-240-16,3-6-64 0,1-1 0 0,0-4 0 16,4 1-64-16,-3-9 0 0,7 4-16 0,-4-7 0 15,7 1 48-15,1 2 16 0,-1-1 0 0,2-1 0 16,4 4-624-16,0-2-128 0,0-3-32 0,0 1-14944 15</inkml:trace>
  <inkml:trace contextRef="#ctx0" brushRef="#br0" timeOffset="30032.94">13425 3285 911 0,'-2'-2'0'0,"2"0"0"0,-3 2 0 0,3 0 0 0,0 0 1408 0,0-2 192 0,-4 2 32 0,2 0 16 0,2 0 848 0,-4-4 160 0,4 3 32 0,-5-1 16 0,5 0-96 0,-4-2-32 0,2 0 0 0,2 2 0 0,-2-1-416 0,4 1-96 0,-2 0-16 0,0 0 0 0,0 2-512 0,2 0-96 0,-2-4-32 0,0 2 0 0,4 2-480 0,-4 0-96 0,1 0-32 0,3 0 0 0,-4 0-160 0,4 0-16 0,-2 0-16 0,2 0 0 0,1 0-64 0,-1 0-16 0,2 2 0 0,-3 2 0 0,7-4-160 0,-5 2-48 0,5 2 0 0,-5-1 0 0,-5-3-128 0,0 0-16 0,0 0-16 0,0 0 0 0,0 0-160 0,0 0 160 0,85 19-160 0,-85-19 160 0,0 0-160 0,0 0 0 0,77 15 0 0,-77-15 0 0,0 0 0 0,0 0 128 0,83 6-128 0,-83-6 0 0,0 0 160 0,0 0-160 0,81 7 192 0,-81-7-192 15,0 0 192-15,0 0-64 0,77-3 0 0,-77 3-128 16,0 0 208-16,0 0-64 0,69-10-16 0,-69 10 0 15,0 0-128-15,0 0 192 0,56-11-192 0,-42 7 192 16,-5 0-192-16,-1 3 0 0,5-3 0 0,-4 0 0 16,1 0 0-16,-1 4 128 0,0-2-128 0,1 2 0 15,-10 0 128-15,0 0-128 0,0 0 128 0,0 0-128 16,0 0 0-16,0 0 128 0,0 0-128 0,67-3 0 16,-61 3 0-16,0-2 128 0,1 0-128 0,-1 2 0 15,-1-2 128-15,3 2-128 0,-2-4 0 0,-3 2 128 16,5-1-128-16,-1 1 0 0,-1 0 0 0,0 0 0 0,-3 2 0 0,3-4 0 15,0 2 128-15,1 0-128 0,-5 1 0 0,2 1 192 16,0-4-192-16,1 2 192 0,-1 0-64 0,-4 0-128 16,2-2 192-16,2 3-64 0,-1 1-128 0,-3-2 0 15,6 0 144-15,-6 2-144 0,2-4 0 0,0 2 0 16,0 2 0-16,-2-4 0 0,3 4 0 0,-3-1-128 16,0 1 128-16,2-2-192 15,-2 2-448-15,4-2-80 0,-4 2-32 0,0 0 0 0,0 0 512 0,0 0 112 16,4 0 128-16,-4 2-21216 0</inkml:trace>
  <inkml:trace contextRef="#ctx0" brushRef="#br0" timeOffset="31870.09">16114 2223 15663 0,'-3'-2'1392'0,"1"0"-1120"0,2 2-272 0,0-2 0 0,0 2 2176 0,-2 0 384 0,2-3 80 0,-2-1 16 0,-2 2 656 0,2-4 128 0,-1 3 16 0,3 3 16 0,-6-4-2064 0,6 4-432 0,0 4-80 0,-4 1 0 0,4 5-448 0,0 5-96 0,0-15-16 0,0 47 0 0,0-47-16 0,4 77-16 0,-4-77 0 0,2 105 0 0,-2-52 0 0,-2-1 0 0,-2 3 0 0,1-3 0 0,1 1-128 0,-2-2-32 0,4-6 0 0,-4-4 0 0,2-7-144 0,2-34 0 0,-7 70 144 0,7-70-144 0,-2 62 0 0,2-62 0 0,-4 47 0 0,2-29 128 15,2-3-128-15,0-5 0 0,0-1 0 0,0-3 0 16,0-2 0-16,2 1 144 0,2-5-144 0,-4 0 160 15,2 0 48-15,1 0 16 0,1 0 0 0,2 0 0 16,-2 0 64-16,1-4 16 0,1 3 0 0,1-1 0 16,1 0-48-16,5 2-16 0,-3-4 0 0,-10 4 0 15,0 0-112-15,0 0 0 0,0 0-128 0,67 0 192 16,-67 0-192-16,0 0 0 0,0 0 128 0,58-6-128 16,-43 6 0-16,2 0 0 0,2-3 0 0,-2 1 0 15,0-2 0-15,0 0 0 0,0 2 0 0,2-3 0 16,-8 1 0-16,4-2 0 0,-2 3 0 0,2-3 0 15,-2 2 0-15,2 0-192 0,-5-1 48 0,1 1 0 16,2 2-512-16,0-4-112 0,2 3 0 0,-3-5-16 16,4 3-304-16,-4-1-48 0,1 0-16 0,2 1 0 15,-4 1-1600-15,2-6-336 0,1 3-64 0,-3-1-11952 16,2 1 12080-16,-2-1-4032 0,4-1 6544 0,-2-2 512 16,1-1 0-16,1 1 0 0,-6 0-144 0,0 0 144 15,1-1 0-15,-5 1-144 0,1 0 2400 0,-2 1 496 16,1-1 80-16,-1 0 48 0,-2 0 736 0,2 1 160 15,-4-3 16-15,4 2 16 0,-4 1-1392 0,2-3-288 16,-2 2-48-16,0 2 0 0,0-5-1248 0,-2 5-256 16,2 0-64-16,-4-1 16 0,4 3-208 0,-6 3-32 15,2-4-16-15,-1 7 16 0,-1-3-160 0,-3 4-128 16,-1 0 192-16,1 4-64 0,-6 1-128 0,2 3 0 16,0-1 0-16,1 3 0 0,3 3 0 0,-6 2 0 0,2 4-160 15,2 1 160-15,-3 1-176 0,5 0 176 0,-2 1-192 16,1-1 192-16,3 0-128 0,1 3 128 0,1-2 0 0,-3 3-128 15,6-3 128-15,-2-5-208 0,4 0 80 0,4-2 128 16,-4-3-336-16,4-5 32 0,2-1 16 0,-1-2 0 16,5-4-32-16,-1 0-16 0,0-6 0 0,3 2 16 15,1-5 48-15,0-1 0 0,4-3 0 0,0 2 0 32,-2-4-160-32,-4 5-16 0,6-3-16 0,-2 0 0 0,-4 2 208 0,2 0 64 0,1 1 0 0,1-1 0 15,-6 3 192-15,0 5 240 0,1-3-48 0,-5 2-16 16,1 4 368-16,0 4 80 0,-2-4 16 0,-1 6 0 15,3-3-144-15,-2 5-32 0,-4 1 0 0,5 1 0 16,-5-10-96-16,0 0-32 0,0 0 0 0,0 0 0 16,0 0-208-16,15 69-128 0,-15-69 160 0,0 0-160 15,0 0 0-15,0 0 0 0,0 0 0 0,0 0 0 16,0 0-560-16,0 0 0 0,0 0 0 0,0 0 0 16,0 0-720-16,0 0-160 0,74 0-32 0,-65-11-15584 15</inkml:trace>
  <inkml:trace contextRef="#ctx0" brushRef="#br0" timeOffset="32272.16">17152 2261 19343 0,'0'-23'848'0,"-4"12"192"0,4 1-832 0,-4 1-208 0,2 5 0 0,2 2 0 0,-3 2 3632 0,3-1 672 0,-6-1 144 0,2-6 32 0,-1 6-1856 0,-3 2-384 0,2 2-64 0,1 6 0 0,1 3-1152 0,2 6-240 0,-2 4-32 0,1 7-16 0,3-28-272 0,-2 64-48 0,2-64-16 0,-4 75 0 0,4-75-160 0,-6 82-48 0,6-82 0 0,0 74 0 0,0-74-192 0,-3 64 0 0,3-64 0 0,0 64 0 0,0-64-736 0,0 52-32 16,0-52-16-16,0 49 0 0,0-49-144 0,0 0-32 0,3 58 0 0,-3-45 0 0,0-3-48 0,0-5-16 0,2-1 0 0,2-2 0 16,0-2 48-16,-4-2 0 0,5-3 0 0,-1 1 0 0,6-2 544 0,-5 2 112 0,5-5 32 0,-1 3 0 15,0 1 608-15,1 1 112 0,1 0 16 0,2 2 16 16,-1 2 544-16,1 2 96 0,-2 2 32 0,2 0 0 15,-13-4-480-15,0 0-80 0,0 0-32 0,0 0 0 16,0 0-16-16,0 0 0 0,0 0 0 0,0 0 0 16,47 73 16-16,-51-64 0 0,1 5 0 0,-3-1 0 15,0 4-176-15,-7-2-48 0,4 3 0 0,-3-2 0 16,-4-1-320-16,4 0 128 0,-3 2-128 0,-2-6 0 16,6 2-288-16,2-7-128 0,-4 1-32 0,3-1 0 15,3-6-448-15,-3 0-112 0,6-4-16 0,-1-2-17760 16</inkml:trace>
  <inkml:trace contextRef="#ctx0" brushRef="#br0" timeOffset="32839.23">17407 2860 28559 0,'6'6'1264'0,"-2"-4"272"0,-2 1-1232 0,0-3-304 16,-1 2 0-16,-1-2 0 0,4 2 2496 0,-4-2 432 15,6 2 80-15,-1-2 32 0,5 0-1792 0,-1-2-352 16,4 2-80-16,-1-4-16 0,3-1-448 0,2-3-96 15,-2-1 0-15,-2-2-16 0,4-4-240 0,0 1 0 16,-2-1 0-16,0 0 0 0,0 2-352 0,-2 0 32 0,-2 2 16 0,-3-4 0 16,1 5-48-16,-3 1-16 0,-4 0 0 0,0 3 0 15,-2-2 32-15,-4 7 0 0,-2-5 0 0,-1 2 0 16,1 4 176-16,-3 0 160 0,-5 0-208 0,-1 0 80 16,0 0 352-16,2 0 80 0,-4 4 16 0,4 2 0 15,0-3-48-15,2 3 0 0,-4 1 0 0,5 1 0 16,1 1-16-16,3 1 0 0,-1 1 0 0,1 2 0 15,2 2 0-15,2 4 0 0,-1 0 0 0,3-19 0 16,0 0-16-16,9 64-16 0,-9-64 0 0,0 0 0 16,0 0-224-16,30 84 176 0,-30-84-176 0,0 0 160 15,0 0-160-15,0 0 0 0,72 64 0 0,-72-64 0 0,0 0-240 0,52 0-16 16,-33-6-16-16,-4-1 0 0,8-4-112 16,1-8 0-16,0-2-16 0,5-7 0 15,-1-2-688-15,2-4-128 0,0-3-16 0,2-1-16 16,-4-3-832-16,-2-3-160 0,1 1-48 0,-3 0 0 15,-5-2 816-15,-2 2 144 0,0-1 48 0,-6 1 0 0,-2 4 1024 0,1-4 256 16,-5-1 0-16,-1 1 0 0,-4 0 1952 0,0 5 400 16,0 4 80-16,-5 6 0 0,1 8-272 0,-2 6-64 15,2 3-16-15,-5 7 0 0,3 4-1088 0,-3 4-224 16,0 6-32-16,-1 5-16 0,1 1-288 0,-1 7-64 16,-1 5-16-16,2 8 0 0,-4 5-64 0,1 8-16 15,3 4 0-15,0 3 0 0,5 4-48 0,-2-3-16 16,6 1 0-16,0-2 0 0,0-56 32 0,6 102 0 0,-6-102 0 15,13 88 0-15,-13-88-240 0,26 94 176 0,-26-94-176 0,34 81 160 16,-34-81-288-16,45 77-64 0,-45-77-16 0,0 0 0 31,77 83-752-31,-77-83-128 0,0 0-48 0,83 47-12000 0,-83-47-2416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07:59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12160 8468 14735 0,'0'0'1312'0,"-3"-4"-1056"0,3 4-256 0,-2 0 0 0,-2 0 2640 0,0 0 480 0,4 0 80 0,0 0 32 0,0 4 16 0,0-4 0 0,-2 5 0 0,2 1 0 0,0 7-1904 0,0-1-368 0,0 4-80 0,2 0 0 0,2 2-320 0,0 1-64 0,-4-19-16 0,0 0 0 0,7 55 32 0,-5-40 16 0,4 2 0 0,-6-2 0 0,5 0-96 0,-1 0-32 0,-2 0 0 0,2 2 0 0,0-2-112 0,-4-2-32 0,0 2 0 0,1 0 0 0,3 4-64 0,-4-1-16 0,4 1 0 0,-4 4 0 0,0-3-192 0,0 1 128 0,0 0-128 0,0-4 0 0,0-2 0 0,0 0 0 0,2 0 0 0,-2 0 0 0,4 2 0 0,-4-2-240 0,0-6 48 0,2 1 16 0,-1-1-400 0,-1-3-96 0,2-3-16 0,-2 3 0 0,4-6-240 0,-4 0-48 0,-4 0-16 0,10 2-18080 0</inkml:trace>
  <inkml:trace contextRef="#ctx0" brushRef="#br0" timeOffset="859.19">11929 8536 2751 0,'0'-16'256'0,"0"9"-256"0,0-1 0 0,0 1 0 0,0 1 1632 0,0 3 288 16,2-3 48-16,2-5 16 0,2-3 960 0,1-8 192 16,-1 1 32-16,3-3 16 0,2-1-368 0,3 1-80 15,-3 1-16-15,2-1 0 0,2 5-608 0,2-3-128 16,0 3-32-16,5 2 0 0,-3 2-976 0,6 4-192 15,-7 3-32-15,-18 8-16 0,0 0-384 0,0 0-80 16,98 8-16-16,-98-8 0 0,0 0-64 0,81 37 0 16,-81-37-16-16,0 0 0 0,73 60 0 0,-73-60 0 15,0 0 0-15,68 83 0 0,-68-83 80 0,41 62 32 16,-41-62 0-16,28 68 0 0,-28-68 64 0,19 71 16 16,-13-35 0-16,-4-2 0 0,-4-1 32 0,-2-1 16 15,-2 4 0-15,1 0 0 0,-8-2 32 0,3-1 0 0,-5 3 0 16,2-8 0-16,4-1-112 0,-3-3-16 0,-3 6 0 0,-2 2 0 15,-1 0-192-15,-7 2-128 0,-1-2 128 0,-2 0-128 16,-4-2 0-16,2-6 0 0,-4-3 0 0,0-2 128 16,0-4-128-16,0-6 0 0,2-1 0 0,2-6 0 15,2-2 0-15,-2-6 0 0,2-3-128 0,3-3 128 16,1-7-384-16,-2-3 0 0,1-3 0 0,5-3 0 31,-3-2-48-31,2-9 0 0,-1-8 0 0,3-2 0 0,8 0 48 0,-2-2 0 0,3-5 0 0,5-4 0 16,1-8 176-16,4 2 32 0,4 8 16 0,1 0 0 15,5 5 160-15,3 4 0 0,-2 12 0 0,6-1-128 16,-2 8 128-16,4 6 0 0,-4 3 0 0,4 4 0 16,1 4-448-16,-20 13-16 0,0 0 0 0,75-19 0 15,-75 19-1056-15,0 0-208 0,83 26-32 0,-83-26-15568 16</inkml:trace>
  <inkml:trace contextRef="#ctx0" brushRef="#br0" timeOffset="11918.17">11533 9680 1839 0,'0'-2'160'0,"0"-4"-160"0,2 5 0 0,-2-1 0 0,1 2 272 0,-1-4 32 0,4-2 0 0,-2-3 0 0,2-6 256 0,0 5 48 0,1-3 16 0,-1 4 0 0,-4 3 288 0,2-3 64 0,2 3 16 0,-4-3 0 0,3 1 304 0,-3 1 64 0,2-1 16 0,2 1 0 0,-4-1 144 0,2-1 16 0,0 3 16 0,0-3 0 0,1 3-512 0,-3-3-96 0,6-1-32 0,-6 3 0 0,4-1-64 0,-4-1-16 0,0 1 0 0,2 3 0 0,2-1 16 0,-4-1 0 0,0 5 0 0,0-4 0 0,0 2 128 0,-4-1 32 0,2 5 0 0,-2 0 0 0,4-4-160 0,-6 4-16 0,3 0-16 0,-1 4 0 0,2-4-96 0,-4 5-16 0,-3-1 0 0,5 2 0 16,-5-1-256-16,-1 1-64 0,1 3-16 0,3-1 0 15,-3-2-176-15,3 3-16 0,-3-3-16 0,0 1 0 16,-1 3-32-16,1 1-128 0,-6-2 192 0,0 1-64 16,2 1 32-16,-2 2 0 0,0-2 0 0,-4 1 0 15,2 3-160-15,0 0 160 0,-8 0-160 0,3 4 160 16,-8 1-160-16,4 3 192 0,1-4-192 0,1-1 192 0,-1-1-192 0,1 6 0 16,-4-3 144-16,-1 7-144 0,3-7 0 0,-2 3 0 15,4 1 0-15,-3-5 128 0,1 6-128 0,1-7 0 16,3 7 0-16,-6-4 0 0,0 1 0 0,3-3 144 15,-1 0-144-15,1 1 0 0,3-1 208 0,-3 0-64 16,1 5-16-16,0-5 0 0,5-2-128 0,-4 4 192 16,3 1-192-16,1 1 192 0,0-2-192 0,4-1 0 15,-4 1 0-15,4 0 128 0,-4-3-128 0,4 5 0 16,-2-4 0-16,2-1 0 0,0 3 0 0,2-2 128 16,2 0-128-16,1-4 0 0,5 0 0 0,-5-2 128 15,3 4-128-15,-1 2 0 0,1-1 0 0,1 1 0 16,1 2 0-16,1 0 0 0,-2-1 0 0,1-1 0 15,1-4 128-15,-2 0-128 0,6 0 0 0,-4-2 0 0,4-3 0 16,-3-5 0-16,3 3 0 0,0-3 0 0,0-3 0 0,0 0 0 16,3 0 0-16,-3-2 0 0,0 0-176 0,0 0 176 15,0 4-400-15,0-4 0 0,4 0 0 0,-4 0 0 32,-4 2-336-32,4 2-64 0,0-1-16 0,-5 3 0 15,1 0-848-15,0 1-192 0,2 1-16 0,-5-1-16 16,5-1-416-16,-6-1-96 0,3 1-16 0,-1-2-9168 0</inkml:trace>
  <inkml:trace contextRef="#ctx0" brushRef="#br0" timeOffset="12201.38">10195 10625 911 0,'-4'-4'0'0,"0"1"0"0,2 1 0 0,2-2 0 0,-3 2 2656 0,1-2 448 0,-2 1 96 0,-2-7 0 0,-1 3 1136 0,1-5 208 0,-3 5 64 0,-1-2 0 0,5 1-1536 0,1 6-288 0,2 2-64 0,-2 4-16 0,4 3-1616 0,0 7-320 0,0 6-64 0,4 3 0 0,-4-4-256 0,6 7-32 0,-1 6-16 0,5 5 0 0,-5 1-16 0,5 3 0 0,-3 1 0 0,1-5 0 0,-8-37-48 0,19 59-16 0,-19-59 0 0,0 0 0 0,26 63-176 0,-26-63-144 0,0 0 192 0,0 0-192 0,0 0 0 0,49 59 0 0,-40-55 0 0,1-1 0 0,-10-3 0 0,0 0 0 0,0 0 0 0,0 0 0 0,0 0 0 0,77-13 0 16,-66 4 0-16,4-3 0 0,2-3 0 0,-2 2-144 15,0-2 16-15,0-4 0 16,2 1-416-16,-2-1-80 0,0 0-16 0,0 0 0 16,0-1-624-16,2-3-128 0</inkml:trace>
  <inkml:trace contextRef="#ctx0" brushRef="#br0" timeOffset="12686.56">9065 10419 18431 0,'0'0'1632'0,"0"0"-1312"15,0 0-320-15,0 0 0 0,0 0 2240 0,0-4 368 16,0 0 80-16,2-2 0 0,6-3 48 0,3 0 0 0,2-3 0 0,8-3 0 16,3 0-1392-16,4 2-288 15,4-6-48-15,4 4-16 0,2-7-256 0,-1 1-48 0,3 2-16 0,-7 0 0 16,1 1-240-16,-2 1-48 0,-2 4-16 0,0-2 0 16,-30 15-368-16,57-19 144 0,-57 19-144 0,0 0 0 15,64-15 0-15,-64 15-192 0,0 0 0 0,0 0 0 31,0 0-432-31,0 0-80 0,0 0 0 0,0 0-16 16,0 0-368-16,0 0-64 0,69 52 0 0,-69-40-16448 0</inkml:trace>
  <inkml:trace contextRef="#ctx0" brushRef="#br0" timeOffset="12920.21">9437 10409 10127 0,'-5'2'448'0,"1"-2"96"0,2 2-544 0,-2-2 0 16,2 0 0-16,1 0 0 0,-1 0 3328 0,2 0 576 15,-4 2 96-15,2-2 32 0,-2 4-176 0,8-3-16 16,-4 7-16-16,2 1 0 0,2 3-2320 0,-1 1-464 16,3-2-80-16,-6 2-32 0,6 6-336 0,-6 5-64 15,3 5-16-15,-3-1 0 0,2 6-192 0,2 5-64 16,-4-1 0-16,4 1 0 0,1 4-256 0,-1-1 0 16,-2-1 0-16,2-5 0 0,2-4-240 0,-1 0-96 15,3-8-32-15,1 4 0 16,-9-28-592-16,21 59-112 0,-21-59-16 0,0 0-17024 0</inkml:trace>
  <inkml:trace contextRef="#ctx0" brushRef="#br0" timeOffset="16730.59">11638 11884 10127 0,'-2'-2'896'16,"2"1"-704"-16,0-1-192 0,0 2 0 0,0 0 2032 0,-4 0 368 0,4-6 80 0,-3 2 16 0,1-5 928 0,-2 1 192 0,0 1 32 0,2 1 16 0,2 4-1536 0,0 0-304 0,0 2-64 0,2-3-16 0,0 3-912 0,0 3-176 0,4-1-32 0,1 6-16 0,-1-2-288 0,3 3-48 0,-3-3-16 0,-1 1 0 0,3 2 0 0,1 3-16 0,1-3 0 0,-10-9 0 0,0 0-16 0,0 0 0 0,0 0 0 0,64 62 0 0,-64-62-32 0,0 0 0 0,0 0 0 0,0 0 0 0,67 58 0 0,-67-58 0 0,0 0 0 0,0 0 0 0,66 53 848 0,-66-53 176 0,0 0 16 0,0 0 16 0,0 0-1648 0,79 55-336 0,-79-55-64 0,0 0-16 0,0 0 816 0,94 45 144 0,-94-45 48 15,0 0 0-15,96 35-64 0,-96-35 0 0,0 0 0 0,88 30 0 16,-88-30 48-16,0 0 0 0,96 23 0 0,-96-23 0 15,0 0-48-15,96 28-128 0,-96-28 192 0,0 0-64 16,90 28 80-16,-90-28 16 0,0 0 0 0,101 34 0 16,-101-34-80-16,0 0-16 0,106 19 0 0,-106-19 0 15,0 0 0-15,114 9 0 0,-114-9 0 0,0 0 0 16,117 15-128-16,-117-15 192 0,0 0-192 0,111 0 192 16,-111 0 48-16,0 0 16 0,114 2 0 0,-114-2 0 15,0 0-16-15,108 4 0 0,-108-4 0 0,0 0 0 16,109-15-112-16,-109 15 0 0,82 0-128 0,-82 0 192 15,81 0-192-15,-81 0 144 0,73-9-144 0,-73 9 128 16,72-19 64-16,-72 19 0 0,77-15 0 0,-77 15 0 16,0 0-64-16,101-23-128 0,-101 23 192 0,66-19-64 15,-66 19-128-15,58-20 128 0,-58 20-128 0,55-28 128 16,-55 28-128-16,60-25 0 0,-60 25 0 0,54-24 0 0,-54 24 0 0,62-28 0 16,-62 28 128-16,62-31-128 0,-62 31 0 0,59-35 128 15,-59 35-128-15,58-40 128 0,-58 40-128 0,56-43 192 16,-56 43-192-16,59-47 192 0,-59 47-32 0,58-45 0 15,-30 17 0-15,-28 28 0 0,47-38-160 0,-26 19 128 16,1 2-128-16,3-5 128 0,-5 1-128 0,3 2 0 16,1-5 0-16,-3 5 128 0,2-3-128 0,-3 1 0 15,3 0 0-15,-23 21 128 0,43-28-128 0,-43 28 0 16,34-37 0-16,-15 18 128 0,-6 4-128 0,2-4 0 16,-4-4 0-16,2 3 128 0,-1-5-128 0,1 1 160 0,-4 1-160 15,0 3 160-15,1-7-32 0,-4 3 0 0,3-2 0 16,-3-3 0-16,1-4-128 0,-1-1 192 0,3-4-192 0,-7 1 192 15,6-1-192-15,-3 2 0 0,-1 2 0 0,-2-5 128 16,2 1-128-16,-1-5 0 0,-1 4 0 0,2 1 0 16,-4-3 0-16,2 5 0 0,0-1 0 0,-2-1 0 15,-2-2 0-15,2 7 0 0,-2-7 0 0,-2 3 0 16,2-5 0-16,-1-1 0 0,-3 2 0 0,-2-1 0 16,3-1 0-16,-5 0 0 0,1 0 0 0,0 3 0 15,3-1 0-15,-3 1 0 0,-5 3 0 0,7-1 0 16,-3 6-144-16,1 0 144 0,0-1 0 0,-1 1 0 15,5 0-256-15,-5 3 64 0,1 5 16 0,-1 0 0 16,1-3-16-16,-6 1-16 0,6 2 0 0,-6 1 0 16,1 4 80-16,5 4 128 0,-6-6-208 0,0 8 80 15,-2-2 128-15,-2 6-192 0,2-4 192 0,-1 1-192 0,-1-1 192 16,0 2-208-16,4-2 80 0,-4 0 128 0,4-2-208 16,0 0 80-16,2 1 128 0,-2-2-208 0,0-3 32 0,-4 0 16 15,0-5 0-15,0 1 0 0,1 4 0 0,3 4 0 16,-6 0 0-16,2-4 0 0,0 4 32 0,4 0 0 15,-3 2 0-15,-1 0 0 0,0 4 128 0,0-3 0 16,-2-1 0-16,-3 2 0 0,-2-8 0 0,1 6 0 16,5 2 0-16,-3-3 0 0,-1 3 0 0,-5-2 0 15,5 2 0-15,0-2-128 0,-6 3 128 0,3-5 0 16,3 6-144-16,-1-1 144 0,5 1 0 0,-3-2-144 16,-1-1 144-16,3 3 0 0,-2-2-144 0,-1 1 144 15,2 5 0-15,-3-5-144 0,-1-5 144 0,-1 2 0 0,3 2 0 16,-2 1-128-16,3 3 128 0,-1-2 0 0,1 1 0 15,3-1 0-15,-5-1 0 0,1 3 0 0,1 1 0 0,2 0 0 16,-1 6 0-16,1-3 0 0,2 1 0 0,1-2-128 16,-1 4 0-16,-2-4 0 0,4 8 0 0,2-4 0 15,0 0 128-15,0 0-208 0,0 0 80 0,2-4 128 16,-2 2-256-16,-2 1 64 0,6-1 0 0,-4 2 16 16,2 0 176-16,3 0-128 0,-1 0 128 0,1 0-128 15,1 0 128-15,0 0 0 0,-1 0-144 0,1 0 144 16,-1 0 0-16,5 0 0 0,-3 0-144 0,3 0 144 15,3 0 0-15,-6 0 0 0,6-4 0 0,-1 4 0 16,-3 0-160-16,2 0 160 0,1 0-128 0,1 0 128 16,-2 0-160-16,0 0 160 0,2 4-192 0,-2-4 192 15,3 0-144-15,-3 0 144 0,4 2 0 0,-4-1-144 16,2-1 144-16,-2 2 0 0,4-2 0 0,-3 0 0 0,1 4 0 0,-2-4 0 16,4 2 0-16,-4 2 0 0,2-1 0 0,2-3 0 15,0 2 0-15,-3 2-128 0,1 0 128 0,0 2 0 16,0-5 0-16,2 7 0 0,0-4 0 0,0 1 0 15,0 1 0-15,2 3 0 0,0-3 0 0,3 3 0 16,-3 1 0-16,6 3 0 0,1 6 0 0,1 5 0 16,-10-24 0-16,0 0 0 0,43 79 0 0,-43-79 176 15,0 0-16-15,58 85 0 0,-58-85 0 0,0 0 0 16,62 77 0-16,-62-77 0 0,0 0 0 0,58 62 0 16,-58-62 0-16,0 0 0 0,0 0-160 0,68 62 0 15,-68-62 144-15,0 0-144 0,0 0 0 0,0 0 0 16,62 58 0-16,-56-52 0 0,-6-6 0 0,0 0 0 0,0 0 0 0,0 0 128 15,0 0-128-15,0 0 0 0,0 0 0 0,0 0 0 16,0 0 0-16,0 0 0 0,0 0 0 0,0 0 0 16,0 0 0-16,13-4 0 0,-23-7 0 0,1 1 128 15,-4 1-128-15,2-6 0 0,-8 0 0 0,4-2 0 16,-4 0-224-16,-4-4-16 0,3 1 0 0,-3-5 0 16,-1 1-80-16,3-1 0 0,-3-3-16 0,1 0 0 15,-1-2 80-15,-1-4 32 0,-3-4 0 0,4 5 0 16,1-1 64-16,2 0 16 0,-3 0 0 0,1 0 0 15,8 6 144-15,-3 0 0 0,4 3 0 0,7 7-128 16,-2-1 128-16,9 4 0 0,-4 2 0 0,4 1 0 16,4 3 0-16,1 0 0 0,-1 1 128 0,3 1-128 15,1-3 224-15,1 1-32 0,3-4 0 0,3 3 0 16,2 1 128-16,-2 1 32 0,3-1 0 0,7 1 0 0,-25 8-32 0,0 0-16 16,81-16 0-16,-81 16 0 0,0 0-48 0,95-19-16 15,-95 19 0-15,68-10 0 0,-68 10-96 0,64-15-16 16,-64 15 0-16,0 0 0 0,81-19-128 0,-81 19 0 15,0 0 0-15,62-18 128 0,-62 18-128 0,0 0 0 16,45-17 0-16,-32 11 0 16,-3 1-512-16,-1 1-128 0,0 2-16 0,-3-2-16 15,3 4-720-15,-5 0-144 0,2-4-16 0,3 8-18928 16</inkml:trace>
  <inkml:trace contextRef="#ctx0" brushRef="#br0" timeOffset="26423.56">12602 8374 9215 0,'0'0'816'0,"-4"0"-656"0,1 0-160 0,1 0 0 0,2 2 2304 0,-6-2 448 0,2 2 64 0,-5 1 32 0,-4-3 672 0,1 4 128 0,-3-2 16 0,6 2 16 0,1-4-1440 0,3 2-304 0,-1-2-48 0,2 0-16 0,3-2-1024 0,1-2-208 0,0 2-32 0,0-2-16 0,0 1-144 0,5-3-16 0,-5 0-16 16,4 3 0-16,3-3-80 0,1-3-16 0,1 1 0 0,6 1 0 0,-3-1-80 0,5 2-32 0,-17 6 0 0,0 0 0 0,0 0-208 0,82-30 144 0,-82 30-144 0,0 0 128 0,91-26-128 0,-91 26 0 0,78-28 0 0,-78 28 0 0,96-34 0 0,-96 34 160 0,100-36-160 0,-100 36 160 0,107-39 32 0,-107 39 16 0,111-45 0 0,-111 45 0 0,120-49-16 0,-54 28-16 0,-4-3 0 0,-62 24 0 0,139-38-32 0,-139 38 0 0,135-30 0 0,-135 30 0 0,130-22-16 0,-130 22 0 0,126-15 0 0,-126 15 0 0,128-14 0 0,-128 14 0 0,126-9 0 0,-126 9 0 0,131 4-128 0,-131-4 160 0,119 5-160 0,-119-5 160 0,114 10-160 0,-114-10 0 0,117 19 0 0,-117-19 0 0,109 18 0 0,-109-18 0 16,101 12 0-16,-101-12 0 0,98 18 128 0,-98-18-128 15,109 32 128-15,-109-32-128 0,105 40 0 0,-105-40 128 0,89 39-128 0,-89-39 0 16,93 53 0-16,-93-53 0 0,93 62 0 0,-93-62 0 15,71 47 0-15,-71-47 0 0,68 47-144 0,-68-47 144 16,82 56 0-16,-82-56-128 0,87 60 128 0,-87-60 0 16,77 53 0-16,-77-53 144 0,84 53-16 0,-84-53 0 15,79 50 0-15,-79-50-128 0,75 61 192 0,-75-61-64 16,68 62 96-16,-68-62 16 0,68 77 0 0,-68-77 0 16,58 67-240-16,-58-67 0 0,53 68 128 0,-53-68-128 15,49 77 128-15,-49-77 0 0,56 98-128 0,-28-42 192 16,-2 0-192-16,-1-3 0 0,1 5 0 0,-1-1 0 15,-1 1 0-15,-5-4 0 0,-4-5 0 0,-2-4 0 16,-4-3 0-16,3 8 0 0,-3 9 0 0,0 3 0 16,5 9 0-16,-3-3 176 0,-2-6-176 0,1-2 160 0,1 2-160 0,-2-6 0 15,1-3 0-15,-3-4 0 0,-1-2 0 16,0-4 0-16,1 6 0 0,-1 4 0 0,-1-1 0 0,-1 1 0 16,-2-1 0-16,2 7 0 0,-4-5-160 0,0 3 160 15,-4-3 0-15,2 1-144 0,-2-3 304 0,4-3 64 16,-5 2 16-16,1-1 0 0,0-6-48 0,2-1 0 15,-3-4 0-15,1 3 0 0,-2-3-64 0,-1 4-128 16,1 1 176-16,-7-1-176 0,2 0 192 0,-2 0-192 16,-3-3 192-16,1-1-192 0,0-1 144 0,-3-1-144 15,-1 1 0-15,0-2 144 0,0-1-144 0,-1 1 0 16,-3-2 0-16,2-2 0 0,3-6 0 0,-5 6 0 16,-3 6 0-16,-2 1 0 0,-3-1 0 0,3-3 0 0,-6 7 0 15,1-5 0-15,-3 3 0 0,0-3 0 0,-1 3 0 0,-7-1 0 16,1 3 0-16,-6-1 0 0,0 0 0 0,-3-5 0 15,9 0 0-15,-8 1 0 0,-4 5 128 0,-3 1-128 16,5-2 0-16,-7 4 0 0,0 6 0 0,-2-2 0 16,0-2 0-16,0 2 0 0,0-4 0 0,-2-2 0 15,-2 0 0-15,3-1-256 0,-5-8 64 0,-2 1 16 16,3-3 16-16,-1-2 0 0,4-2 0 0,-2 1 0 16,8-5 160-16,0 1 0 0,-4-1 0 0,4-1 0 15,-4-5 0-15,3 1 0 0,7-4 0 0,-7 0 0 16,3 0 0-16,-2 0 0 0,0 2 0 0,1-7 128 15,1 1-128-15,1-4 0 0,3-1 0 0,5-2-128 16,2-4-64-16,-8 0 0 0,-5-2 0 0,-4 0 0 16,-4-6 32-16,2 7 0 0,-4-3 0 0,6 2 0 0,10 0 160 15,-1 2-192-15,0 2 192 0,-1 4-192 0,7-3 192 0,-2 3-160 16,2-2 160-16,4 1-160 0,0 1 160 0,3-2-208 16,-3 1 80-16,2-1 128 0,5 2-160 0,-2 3 160 15,10-3 0-15,-6 3-144 0,4 1 144 0,2-1 0 16,0 0-144-16,3 3 144 0,7-3 0 0,-7-1 0 15,6 1-144-15,-1-1 144 0,3-1 0 0,6 1 0 16,-3-1 0-16,5 2 0 0,0 1 0 0,3-1 0 16,0-1 0-16,-1 1 0 0,5 2-144 0,-4 4 144 15,3 1 0-15,-1-1-144 0,2 3 144 0,2 1-208 16,0 0 80-16,-4 5 128 0,8 1-208 0,-4 3 80 16,2 0 128-16,-2 4-208 0,4-2 208 0,-1 0-144 15,-1 4 144-15,2-6-128 0,-4-1 128 0,2 1 0 16,0 0 0-16,0 0 0 0,1 0 0 0,-3 4 0 0,2 4 0 0,2-2 0 15,-4 0 0-15,4-4 0 0,-4-2 0 0,0 0 0 16,2-2 0-16,1-3 0 0,-3 0 0 0,4-3 0 16,-4-1 0-16,0 0 0 0,2-8 0 0,2 2 0 15,-4 0 0-15,0-3 0 0,0 1 0 0,0-2 0 16,0-5 0-16,0 2-160 0,4-1 160 0,-4-1-160 16,0-2-96-16,0 0 0 0,-4 0-16 0,4-2 0 15,0 0-112-15,0-2 0 0,0 2-16 0,0 0 0 31,0-4-160-31,0-1-16 0,0 1-16 0,-6-9 0 0,6-2-208 0,-7-4-32 0,5 0-16 16,-6-2 0-16,3-7-2160 0,-1 4-416 0,0-8-96 16,-3 5 0-16,0 1-1440 0,-8 11-288 0,-4 6-48 15,6-3-16-15,17-8 4032 0,2 1 816 0,-4 6 144 0,0-2 48 16,0 5-544-16,-4 3-96 0,2 1-32 0,-2 3 0 0,0 1 2992 16,3-2 608-16,-3 4 112 0,2 0 32 0,-2 0 1504 0,-1 4 304 15,1-2 64-15,4 1 16 0,-6 5-1680 0,6 1-320 16,0 6-80-16,6 0-16 0,-1 4-1744 0,5 2-336 15,3 11-80-15,6 5-16 0,0 5-128 0,1 3-32 16,3 0 0-16,1-2 0 0,1 0 0 0,-7-5 0 16,3-4 0-16,-21-34 0 0,40 47-16 0,-40-47-16 15,31 33 0-15,-31-33 0 0,0 0-64 0,0 0-16 16,0 0 0-16,0 0 0 0,0 0-144 0,0 0 160 16,87 8-160-16,-87-8 160 0,0 0-160 0,39-36 0 15,-39 36 0-15,0 0 0 0,59-62 0 0,-59 62-256 16,60-58 64-16,-26 20 16 15,5-1-464-15,4-4-80 0,10-2-32 0,0-4-18320 0</inkml:trace>
  <inkml:trace contextRef="#ctx0" brushRef="#br0" timeOffset="27017.5">16505 12672 34095 0,'-2'4'3024'0,"2"1"-2416"0,0-1-480 0,0 2-128 0,0-5 1488 0,0 7 288 0,2 3 48 0,2 14 16 0,0 8 272 0,5 5 64 0,-3-10 16 0,0 0 0 0,3 8-2192 0,4 7-320 0,4 14-128 0,6 7-32 0,-5-4 704 0,3-2 144 0,-2-2 16 0,0-5 16 0,-1-4-272 0,-3-9-128 0,-1-3 0 0,1-3 128 0,-4-7-512 0,-2-3-128 0,1-1 0 0,-3-12-16 0,-1 1-368 0,-6-8-80 0,2 0-16 0,-2-6 0 0,0-2-816 0,3-7-176 0</inkml:trace>
  <inkml:trace contextRef="#ctx0" brushRef="#br0" timeOffset="27153.74">16524 12621 28559 0,'-5'-11'1264'0,"-1"5"272"0,2-3-1232 0,0 1-304 15,2 3 0-15,2 1 0 0,0 2 2624 0,0-9 448 16,0-3 112-16,0-8 16 0,6-3-1472 0,7-3-272 16,-1 0-64-16,6 4-16 0,-18 24-448 0,53-45-96 15,-53 45 0-15,64-44-16 0,-64 44-416 0,75-37-80 16,-75 37 0-16,83-40-16 0,-83 40-304 0,77-28-144 16,-77 28 16-16,0 0 0 15,94-24-784-15,-94 24-160 0,0 0-16 0,0 0-12656 16,88 13-2512-16</inkml:trace>
  <inkml:trace contextRef="#ctx0" brushRef="#br0" timeOffset="27354.51">16673 12811 36863 0,'-10'5'1632'0,"5"-5"336"0,5 4-1584 0,-4-4-384 0,2 0 0 0,2 0 0 16,0 0 1216-16,0 0 144 0,6 0 48 0,-6 0 0 15,0 0-432-15,0 0-80 0,0 0 0 0,88-19-16 16,-88 19-192-16,0 0-48 0,103-30 0 0,-103 30 0 15,77-22-256-15,-77 22-64 0,92-32-16 0,-92 32 0 16,91-36-304-16,-91 36-272 0,88-39 48 0,-88 39 16 31,75-32-880-31,-75 32-192 0,64-30-16 0,-64 30-18608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10:09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25263 8770 43711 0,'-4'4'3888'0,"-2"4"-3120"0,1 1-608 0,-3 4-160 0,-1 2 240 0,0 4 16 0,3 0 0 0,0-8 0 0,-1-1 96 0,5 3 32 0,-4 11 0 0,-3 8 0 0,-1 13-64 0,1 8 0 0,0 1 0 0,3 1 0 0,2-1 32 0,-1-1 0 0,5 0 0 0,0-8 0 0,0 2 64 0,0-47 16 0,0 86 0 0,0-86 0 0,5 73-16 0,-5-73 0 0,0 72 0 0,0-72 0 0,4 56-160 0,-4-56-16 0,0 53-16 0,0-53 0 0,0 0-224 0,0 67 0 0,0-67 128 0,0 0-128 0,-4 53 0 0,4-42 0 0,-5 2 0 0,1-3 0 0,-2-1 0 15,2 1-128-15,-1-7 128 0,-5 3-208 0,1 0-688 0,0-3-128 0,-6 3-16 0,1-6-16 0,-1-4-400 0,0 1-80 0,-3-5 0 0,-7 2-18352 0</inkml:trace>
  <inkml:trace contextRef="#ctx0" brushRef="#br0" timeOffset="7">24778 9402 22111 0,'9'0'976'0,"-3"-2"208"0,0 2-944 0,1 0-240 0,3 0 0 0,-5 0 0 0,-5 0 2928 0,0 0 528 0,0 0 128 0,105-4 0 0,-105 4-1632 0,102 4-336 0,-102-4-64 0,92 4-16 0,-92-4-1344 0,87 5-192 0,-87-5-192 0,82 0-17728 0</inkml:trace>
  <inkml:trace contextRef="#ctx0" brushRef="#br0" timeOffset="443.05">25411 8770 19343 0,'0'-7'1728'0,"-3"5"-1392"16,3-2-336-16,-4 4 0 0,2 0 2016 0,2-2 336 15,-4-1 64-15,-5-5 16 0,3 2 64 0,-3 5 32 16,-1-5 0-16,1 4 0 0,0 4-1568 0,-1 4-304 15,5-1-64-15,-9-1-16 0,9 2-288 0,-1 3-64 16,-1 0-16-16,-3 3 0 0,3 1 0 0,-1 0 0 16,3-2 0-16,-1 2 0 0,2 2-80 0,-2-1-128 0,3 1 176 0,-1 0-176 15,2 0 128-15,2-2-128 16,0 2 0-16,0-2 0 0,0 0 0 0,2-2 0 0,0-1 0 0,0 5 0 16,1-4 0-16,-3-11 0 0,0 0 0 0,6 60 0 15,-6-60 0-15,0 0 0 0,10 74 0 0,-10-74 0 16,3 58 0-16,-3-58 0 0,10 62 0 0,-10-62 0 15,7 53 0-15,-7-53 0 0,0 0 0 0,23 67 0 32,-23-67-400-32,0 0-144 0,0 0-32 0,0 0 0 0,37 64-1840 15,-37-64-368-15,0 0-80 0,0 0-6992 0,0 0-1392 0</inkml:trace>
  <inkml:trace contextRef="#ctx0" brushRef="#br0" timeOffset="1594.9">25842 9203 11967 0,'-2'-8'1072'0,"2"6"-864"0,-4 2-208 0,2-4 0 0,2 4 2880 0,0 0 544 0,-4-1 96 0,4 1 32 15,-5 0 544-15,1-2 128 0,-5 0 0 0,3 2 16 0,-3 0-2432 0,-1 0-480 0,1 0-112 0,3 0 0 0,-3 0-336 0,-1 4-64 0,1 1-16 0,-4-3 0 0,7 6-496 0,-5-3-112 0,3 5 0 0,3-5-16 0,-1 8-176 0,-1-3 0 0,5 1 0 0,-2 2 0 0,0 2 0 0,2 4 0 0,2 0-128 0,-3 5 128 0,3-24-224 0,0 47 32 0,0-47 0 0,0 53 0 0,0-53 64 0,0 49 128 0,0-49-208 0,0 0 80 0,9 60-64 0,-9-49-16 0,4-1 0 0,1-5 0 0,-1-5-112 0,2 0 0 16,-2-4-16-16,1-1 0 15,1-3-80-15,3-3-16 0,1-10 0 0,3 1 0 16,-6-3-96-16,3 1-32 0,-1-3 0 0,0 1 0 16,-1 5-112-16,-2 0-32 0,-1-1 0 0,-1 3 0 0,2 2 432 0,-3 1 80 15,-3 7 0-15,2 3 16 0,2 0 800 0,-4 8 144 0,0-4 48 0,0 10 0 16,0-1-208-16,0-9-32 16,0 0-16-16,0 0 0 0,4 62-112 0,-4-62 0 0,0 0-16 0,0 0 0 15,11 58-96-15,-11-58-16 0,0 0 0 0,0 0 0 16,0 0-320-16,0 0 144 0,38 64-144 0,-38-64 0 15,0 0 0-15,0 0 0 0,0 0 0 0,0 0-144 16,0 0-192-16,45-11-48 0,-36 1 0 0,-1 1 0 31,1-4-160-31,0 2-32 0,3-8-16 0,1 0 0 16,-2-5-304-16,2-1-64 0,6-9-16 0,-4 0 0 0,4 1-1600 0,-4-3-320 16,-2 0-64-16,4-5-16 0,0-2-688 0,-2-2-144 0,0 1-32 0,0-3 0 15,0 2 1888-15,-2 2 368 0,-3 5 80 16,-5 5 16-16,-1 4 2976 0,0 5 608 0,-4 5 112 0,0 4 32 15,-4 8 1392-15,0 5 272 0,2-2 64 0,-1 8 16 16,-3 0-1152-16,-2 11-224 0,3 0-48 0,-5 7-16 0,5 4-1584 16,-5 3-320-16,5 4-64 0,-5 9-16 0,3 12 16 0,-1 8 0 15,1 0 0-15,1 2 0 0,1 2-48 0,1-2 0 16,4-2 0-16,0-8 0 0,0-54-64 0,0 85-16 16,0-85 0-16,9 66 0 0,-9-66-240 0,0 0-48 15,13 64-16-15,-13-64 0 0,0 0-320 0,0 0-64 16,0 0-16-16,0 0 0 15,0 0-320-15,44-13-80 0,-37-3-16 0,6-4 0 16,0-8 16-16,2-4 0 0,0-8 0 0,1-7 0 16,2-5-208-16,1-3-32 0,-6 3-16 0,2-1 0 15,4-5-1472-15,2-1-304 0,-6 1-48 0,4 2-16 16,-1-1-112-16,1 5-16 0,-4 7-16 0,-5 7 0 0,-1 8 2528 0,-3 11 512 16,-3 4 112-16,-3 8 0 0,0 7 2208 0,-5 3 432 0,1 9 96 0,-5 6 16 15,-5 7-256-15,3 7-64 0,2 2 0 0,-1-4 0 16,1-6-1344-16,0 10-256 0,-3 17-64 0,3 7-16 15,0 10-48-15,1-3 0 0,2 3 0 0,3 0 0 16,1-6-208-16,4 0-48 0,-1-4-16 0,5-5 0 16,-6-53-192-16,10 71-48 0,-10-71 0 0,0 0 0 15,24 83-576-15,-24-83-128 0,0 0-32 0,0 0 0 32,0 0-1184-32,68 62-224 0</inkml:trace>
  <inkml:trace contextRef="#ctx0" brushRef="#br0" timeOffset="2090.15">27614 8656 11055 0,'4'-6'976'0,"-4"6"-784"0,0 0-192 0,0 0 0 0,0 0 2752 0,-4 0 496 0,2 0 96 0,-2 6 32 0,0 3 720 0,-1 10 160 0,-8 5 32 0,1 10 0 0,3 4-2672 0,-4 5-528 0,2-4-96 0,-3 10-32 0,3 8-240 0,-6 7-48 0,2 5-16 0,0 4 0 0,0-5-256 0,0-4-48 0,6-9-16 0,1-7 0 0,3-4-336 0,1-5 128 0,2-1-128 0,2-8 0 0,0-30-192 0,0 49-96 0,0-33-32 0,2 0 0 0,2-3-336 0,-4-2-80 0,3-2-16 0,-3-3 0 0,2-2-448 0,2-4-80 0,-4 0-32 0,4-6-10336 0,-2-1-2048 0</inkml:trace>
  <inkml:trace contextRef="#ctx0" brushRef="#br0" timeOffset="2281.31">27306 9257 14735 0,'-10'4'640'0,"5"-2"160"0,1 0-640 0,0 0-160 15,2 1 0-15,2-3 0 0,0 0 4176 0,-4 2 816 16,3 0 144-16,1 4 48 0,1-6-1728 0,3 2-320 16,2-1-80-16,3-2-16 0,-9 1-1760 0,0 0-368 15,57-15-64-15,-33 3-16 16,2 3-1024-16,3-10-224 0,-1 4-32 0,0-2-16 0,6-4 464 0,0-1 0 0,-1 1 0 0,-4-1 0 31,-1 3-480-31,-4 4-208 0,-3 4-32 0,3-6-18944 0</inkml:trace>
  <inkml:trace contextRef="#ctx0" brushRef="#br0" timeOffset="3716.87">27868 8505 26719 0,'-10'-7'1184'0,"5"5"240"0,1 0-1136 0,0 2-288 0,2 0 0 0,2 0 0 16,-4 2 2576-16,4 4 464 0,-3 3 96 0,1 10 0 16,-2 5-1200-16,2 6-240 0,2 8-48 0,-2 5-16 15,0 10-608-15,-1 3-128 0,1 2-32 0,-6-5 0 16,3 0-224-16,-1 5-32 0,2 2-16 0,-5 6 0 0,3-4-384 0,2-6-80 16,3-1 0-16,1-6-128 15,0-2 0-15,0-47-192 0,5 67 0 0,-5-67 0 16,0 0-768-16,10 72-160 0,-10-72-32 0,0 0 0 15,0 0-32-15,0 0-16 0,0 0 0 0,0 0 0 16,0 0-656-16,0 0-128 0,48-25-16 0,-38-3-16 16,3-6 880-16,2 0 176 0,0-7 48 0,0 5 0 0,0 2 1104 0,2 3 240 15,-2 0 32-15,-4 3 16 0,2 8 1104 0,1 1 208 16,-5 6 64-16,2 7 0 0,-7 0-528 0,2 6-112 16,-1 2 0-16,-1 2-16 0,-4-4-144 0,0 0-32 15,0 0 0-15,21 68 0 0,-21-68-160 0,0 0-32 0,17 71-16 16,-17-71 0-16,5 55-240 0,-5-55-32 0,0 0-16 0,10 75 0 15,-10-75-336-15,0 0-192 0,5 67 192 0,-5-67-192 16,0 0 0-16,6 53-320 0,-6-53 32 0,0 0 16 31,8 55-800-31,-8-40-144 0,0-2-48 0,1 0 0 16,-1-2-80-16,4-3 0 0,-4-1-16 0,0-3 0 16,4 0-1792-16,-4-8-368 0,6-2-64 0,-5-9 0 15,7-4-960-15,-2 1-192 0,3-7-48 0,0 1 0 0,-3 1 3824 0,3-1 752 0,1-1 208 0,3-5 0 16,-4 8-128-16,6-3 128 0,-5 7-160 0,1-1 160 15,2 4 3696-15,-3-2 784 0,1 6 176 0,-2 5 48 16,1-3-384-16,-3 9-80 0,4-4-16 0,-11 4 32 16,0 0-2560-16,0 0-512 0,0 0-96 0,0 0 0 15,0 0-448-15,59 67-96 0,-59-67-16 0,0 0 32 16,0 0-224-16,22 72-32 0,-22-72-16 0,0 0 32 0,6 58-320 0,-6-58 0 16,0 0 0-16,0 0 0 0,0 56 0 0,0-44-272 15,0-3 64-15,0-1 32 16,0-3-288-16,-4-3-64 0,4 0-16 0,-2 0 32 15,2-2-128-15,-3-2-32 0,-1 0 0 0,2-3 32 16,-2-3 80-16,2-3 32 0,-2-4 0 0,4-6 16 0,-3-2 128 0,1-3 0 16,2 0 16-16,0-4 32 0,2-2 144 0,1 0 48 15,3 2 0-15,-2 4 144 0,2 7-176 0,-1-2 176 16,3 2-128-16,1-3 128 0,0 3 0 0,3 2 0 16,-3 4 0-16,4 3 0 0,-3 5-240 0,-1 1 32 15,2 0 0-15,-11 4 0 16,0 0-544-16,0 0-96 0,0 0-32 0,0 0 0 15,76 23-400-15,-76-23-64 0,0 0-32 0,0 0 0 16,0 0 16-16,75 43 0 0,-75-43 0 0,0 0 0 16,0 0 160-16,71 45 48 0,-71-45 0 0,0 0 0 0,0 0 1472 0,0 0 320 0,0 0 48 0,51 75 16 15,-51-75 1216-15,0 0 256 0,0 0 64 0,0 59 0 16,0-44-816-16,-8-2-144 0,3-2-48 0,-1-2 0 16,-1 5-544-16,-1-9-112 0,-1 3-32 0,-1-1 0 15,1 1-320-15,-6-6-64 0,5 0-16 0,-3-2 0 16,0-4-144-16,2 0 0 0,-2-2 0 0,1-1 128 15,3-3-128-15,1-1 160 0,1 0-160 0,3 0 160 16,4-1-160-16,-4-3 0 0,8 0-160 0,0 2 160 16,2 2-192-16,-3 0 48 0,5 1 16 0,-1 3 0 15,3-1 128-15,1 3-208 0,2 1 80 0,-2 2 128 0,-11 2-144 0,0 0 144 16,0 0 0-16,61-6 0 16,-61 6-288-16,0 0 48 0,0 0 16 0,0 0 0 0,0 0 224 0,77 30 0 15,-77-30 0-15,0 0-144 0,0 0 544 0,0 0 112 16,0 0 32-16,58 68 0 0,-58-68-240 0,0 0-48 15,0 0-16-15,0 0 0 0,0 0-240 0,0 0 0 16,0 0 128-16,0 0-128 0,53 68 0 0,-53-68-240 16,0 0 48-16,0 0 16 15,0 0-656-15,0 0-128 0,0 0-16 0,67 5-16 16,-52-12-416-16,0-5-64 0,2 5-32 0,4-12 0 16,-2 2 112-16,-1 0 32 0,1-7 0 0,2 1 0 0,-2 1 848 0,-6-1 160 15,2 3 32-15,0 3 16 0,-6-2 304 0,3 4 192 16,-3-4-16-16,-1 0-16 0,1 4 640 0,-3-2 128 15,-5 2 32-15,1 4 0 0,0-4 496 0,2 6 96 0,-4 1 32 0,-4 1 0 16,4 3-320-16,0 0-64 0,-2 2-16 16,2 0 0-16,0 2-640 0,-2 0-128 0,2 2-32 0,-1 4 0 15,1 3-224-15,-6 1-160 0,2 5 192 0,4-15-192 16,-9 39 128-16,9-39-128 0,-10 56 0 0,10-56 0 16,-5 61 160-16,5-61-160 0,-6 73 128 0,6-73-128 15,2 79 256-15,-2-79-16 0,6 77-16 0,-6-77 0 16,7 83 160-16,-7-83 16 0,10 97 16 0,-10-97 0 15,5 107-32-15,-5-54 0 0,-4-6 0 0,-1-4 0 16,-1-3 16-16,-3-6 0 0,-1-1 0 0,1-3 0 16,0 2-32-16,-5-7-16 0,3-6 0 0,-2-1 0 15,-2-3-176-15,0-1-48 0,-4-3 0 0,0-2 0 16,4 1-128-16,-4-8 0 0,-1-1 0 0,-3-1 0 16,3-1-288-16,1-1-32 0,0-6-16 0,-4 1 0 15,3-7-64-15,1-1-16 0,4-3 0 0,0-5 0 0,2-3 48 0,7-2 16 16,0 3 0-16,5-5 0 0,4 2 96 0,3-4 32 15,3-2 0-15,5 0 0 0,-5 2 224 0,6 0 0 16,0 4 0-16,8-6-144 0,1-7 144 0,6-2 0 16,8-2 0-16,1-4 0 0,2 2-144 0,5-2 144 15,4-4-160-15,3-5 160 16,0-2-640-16,-5 2-48 0,1 1 0 0,-11 12 0 16,-4 4-2064-16,-4-4-400 0</inkml:trace>
  <inkml:trace contextRef="#ctx0" brushRef="#br0" timeOffset="4135.59">29640 8808 11967 0,'17'-56'528'0,"-14"42"112"0,-3 13-512 0,0 1-128 0,-3-4 0 0,1-2 0 0,-2-11 2640 0,-2-9 496 0,-7-8 112 0,-2-3 16 0,0-7 432 0,-4 5 80 0,4 3 32 0,0 4 0 0,6 10-2112 0,0 7-416 0,1 1-96 0,6 9-16 0,-2-1-608 0,2 8-128 0,2 2-32 0,0 7 0 0,0-11-112 0,0 0-32 0,12 81 0 0,-12-81 0 0,9 90 96 0,-9-90 16 0,10 98 0 0,-10-98 0 0,3 128 16 0,-1-51 0 0,-2 2 0 0,0 1 0 0,0 1 32 0,-2 0 16 0,2-4 0 0,-3-9 0 0,3-1-272 0,-4-14-160 0,4-53 192 0,-2 81-192 0,2-81-128 0,0 62-144 0,0-62-32 0,0 0 0 16,0 0-192-16,0 58-32 0,0-52-16 0,0-6 0 15,2 0 64-15,-2-6 16 0,4-3 0 0,-1-1 0 16,-1-7 48-16,6-3 16 0,-1-8 0 0,3-3 0 16,3-8 192-16,-2 1 32 0,2 1 16 0,2-3 0 0,2-3 160 15,0 2-208-15,0 5 80 0,-2 2 128 0,0 8 0 0,-2 5 0 16,-2 6 224-16,3 8-64 0,-14 7 368 0,0 0 80 15,0 0 16-15,0 0 0 0,0 0-32 0,43 90 0 16,-43-90 0-16,11 77 0 0,-11-77-144 0,10 71-48 16,-10-71 0-16,9 76 0 0,-9-76-160 0,9 73-48 15,-9-73 0-15,13 69 0 0,-13-69-192 0,0 0 0 16,16 76 128-16,-16-76-128 0,0 0-128 0,0 0-80 16,0 0-16-16,0 0 0 15,0 0-272-15,0 0-48 0,0 0-16 0,0 0 0 16,0 0-64-16,0 0-16 0,0 0 0 0,0 0 0 15,0 0-64-15,37-19-32 0,-37 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16:18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8327 6327 20271 0,'0'2'1792'0,"-6"0"-1424"0,0 2-368 0,3 0 0 0,-11 3 1888 0,5 1 304 0,3-3 64 0,1-1 16 0,1 2 192 0,-2-1 32 0,1 9 16 0,-5 1 0 0,-3 5-1440 0,-2 5-304 0,0 1-48 0,2 2-16 0,2 2-336 0,1-2-80 0,-3 1-16 0,4 1 0 0,3 0-96 0,-3-4-32 0,3 0 0 0,2 6 0 0,-1 2 32 0,-3 0 0 0,6 5 0 0,-3 1 0 0,1 1 0 0,4 2 0 0,0 1 0 0,0-1 0 0,2 0 0 0,0-5 0 0,3 1 0 0,1-7 0 0,-2 0 16 0,1 0 0 0,5-4 0 0,-1 2 0 0,-9-30-32 0,25 66 0 0,-25-66 0 0,28 60 0 0,-28-60-160 0,34 57 192 0,-34-57-192 0,0 0 192 0,58 77-192 0,-58-77 160 0,0 0-160 0,67 71 160 0,-67-71-160 0,0 0 128 0,83 56-128 0,-83-56 128 0,0 0-128 0,90 42 0 0,-90-42 144 0,0 0-144 0,96 37 128 0,-96-37-128 0,0 0 160 0,92 29-160 0,-92-29 160 0,0 0-160 0,94 18 160 0,-94-18-160 0,0 0 176 0,89 10-176 0,-89-10 192 16,0 0-192-16,109 5 192 0,-109-5-192 0,0 0 192 0,110-3-192 0,-110 3 288 0,72-12-48 0,-72 12-16 0,73-9 0 0,-73 9-32 0,0 0 0 0,102-17 0 0,-102 17 0 0,0 0-48 0,84-23-16 0,-84 23 0 0,0 0 0 0,77-20 0 0,-77 20-128 0,0 0 192 0,83-27-64 0,-83 27 0 0,54-22-128 0,-54 22 192 0,61-26-64 0,-61 26-128 0,58-27 0 0,-58 27 0 0,64-30 128 0,-64 30-128 0,62-34 0 16,-62 34 0-16,66-37 0 0,-66 37 0 0,58-36 0 15,-28 17 0-15,2 1 0 0,-4-5 0 0,6 2 0 16,-4-1 0-16,-2 1 0 0,-3 2 0 0,3 0 0 15,0 1 0-15,-4-1 0 0,1 2 0 0,-6 0 0 16,1 0 0-16,-1 4 0 16,0-2-832-16,-4-4-160 0,-2 4-32 0,2 0 0 0,-4 2 832 0,2-2 192 0,-3 6 0 15,-4-1 0-15,-1 3 832 0,3-3 144 0,-3 3 48 0,-1-1 0 16,-4 1-832-16,2-1-192 0,-2 4 0 0,-2 3 0 31,2 1-976-31,-4 0-240 0,-1 0-64 0,-3 0 0 0,1 1 736 0,3 1 144 0</inkml:trace>
  <inkml:trace contextRef="#ctx0" brushRef="#br0" timeOffset="988.44">10488 7038 23151 0,'5'-6'2048'0,"-1"-5"-1632"0,-4 1-416 0,2 3 0 0,2 1 2880 0,0 1 480 0,-4-3 96 0,5-3 32 0,1-8-1792 0,3-5-352 0,4-8-80 0,-3 2-16 0,5-2-672 0,-6 0-128 0,6-2-16 0,-3 2-16 0,1 0-112 0,0 2-32 0,-4 2 0 0,-1 1 0 0,5-1-80 0,-7 4 0 0,1-4-16 0,-1 3 0 0,-1 3 16 0,-1-3 0 0,0 3 0 0,-2-1 0 0,2 2-48 0,-8-1 0 0,4-1 0 0,-2-1 0 0,0 1-144 0,0 5 160 0,2-1-160 0,-5 2 160 0,1 0-160 0,-2 0 0 0,2 4 0 0,1-2 128 0,-3 2-128 0,0 1 0 0,3-3 0 0,-3 2 128 0,0 2-128 0,3 0 0 0,-1-1 0 0,2 3 128 0,-2 3-128 0,0-3 0 0,3 0 0 0,1-6 0 0,0 5 0 0,-4-7 0 0,4 6 0 0,-4-4 0 0,4 0 0 0,-2 2 0 0,2 0 0 0,-4 1 0 0,2-1 0 0,-1 2 0 0,3 1 0 0,-6 1 0 0,2 0 0 0,1 3 0 0,1 2 0 0,-6 1 0 0,3 1-144 0,1 2 144 0,-2 0 0 0,2 0 0 0,3 0 0 0,-5 2 0 0,2-2 0 0,-2 3 0 0,-1-1 0 0,1 0 0 0,1 0 0 0,-3 2 0 15,1-2 0-15,-1 1 0 0,-1 1 0 0,-1-2 0 16,1 2 0-16,-2 1 0 0,1-1 0 0,-3 2 0 15,2-1 0-15,-8 3 0 0,0 1 0 0,0-3 0 16,8 0 128-16,-2 1-128 0,2-1 0 0,-8 3 144 16,0 1-144-16,0 3 0 0,-1 0 0 0,-3 0 0 15,4 0 0-15,-1 2 0 0,-5 4 0 0,-3 0 0 16,0-2 0-16,3 1 0 0,-3 5 0 0,-2-2 0 16,4 1 0-16,0 3 0 0,-3-3 0 0,5 1 0 15,1-3 0-15,3 1 0 0,1-2 0 0,0-6 0 16,4 2 0-16,-4 0 0 0,4-2 0 0,0-1 0 15,6-7 0-15,-6 3 0 0,2 1 0 0,3-3 0 0,-3-1 0 16,2-1 0-16,1 2 0 0,1-4 0 0,0 0 0 16,3-2 0-16,-2 0 0 0,7 1 0 0,-5-1 0 0,2 4 0 15,0-4 0-15,3 0-176 16,1 0-272-16,0 0-48 0,0 0-16 0,0 0 0 16,5 0-112-16,-1 2-16 0,-4-2-16 0,6 0 0 15,-3-2-1136-15,3 2-208 0,3 0-48 0,-3-5-14048 0</inkml:trace>
  <inkml:trace contextRef="#ctx0" brushRef="#br0" timeOffset="1520.97">9830 6032 23951 0,'0'-7'1056'0,"0"5"224"0,0-4-1024 0,-4 6-256 0,4-3 0 0,0 1 0 0,-2 0 2304 0,2 0 384 0,0 2 96 0,-3-6 16 0,-1 4-640 0,2 1-128 0,-5 1-32 0,5 1 0 0,-8 7-1168 0,5-2-224 0,1 3-48 0,-2 2-16 0,2 6-224 0,-5 2-64 0,0 7 0 0,-3 2 0 0,3 6-80 0,-4 0-32 0,-6 6 0 0,4-3 0 0,-4 4 704 0,4-7 144 0,0 0 32 0,-2-4 0 0,6-3-1648 15,-2-3-320-15,2 2-64 0,-3-3-16 0,5 1 816 0,3-5 208 0,-3 0 0 0,3-4 0 0,-1-2 0 0,5-4 0 0,-2 3 0 0,4-7 0 0,4-1 0 0,-4 0 0 0,6-4 0 0,3 0 0 0,0-2 0 0,1-4 0 0,1 3 0 16,6-3 0-16,-2-2 992 0,-15 8 128 0,0 0 32 0,58-22 0 31,-58 22-1664-31,53-23-320 0,-53 23-64 0,52-20 0 0,-52 20 720 0,59-23 176 0,-59 23 0 0,0 0 0 16,82-21 0-16,-82 21-144 0,0 0 144 0,0 0-192 31,87 6-720-31,-87-6-160 0</inkml:trace>
  <inkml:trace contextRef="#ctx0" brushRef="#br0" timeOffset="125551.08">19383 2556 16575 0,'0'-12'1472'0,"0"3"-1168"0,0 5-304 0,0 2 0 0,0-1 2400 0,0-7 416 0,0-3 96 0,-4-8 16 0,2-9 432 0,2 2 96 0,-4 0 0 0,0 4 16 0,3 1-2128 0,-3 4-416 0,-2 2-96 0,0 2 0 0,-1 4-144 0,1 3-32 0,1 5 0 0,-3-3 0 0,-3 6-144 0,2 0-16 0,-7 2-16 0,-2 4 0 0,3 3-192 0,-8 4-32 0,2 6-16 0,-3 5 0 0,-2 6-240 0,-1 6 0 0,3 0 128 0,1 5-128 0,-1 8 0 0,0 4 0 0,-1-1 0 0,3-3 0 0,7 6 0 0,-1-8 0 15,7-4 0-15,0 4 0 0,1 2 0 0,6 3 0 0,4 1 0 0,2-4 144 0,5 0-144 0,-9-49 0 0,19 80 144 0,-19-80-144 0,0 0 0 0,40 81 128 0,-40-81-128 0,0 0 0 0,0 0 0 0,65 55 0 16,-65-55 0-16,0 0 0 0,0 0 0 0,0 0 0 15,96 17 0-15,-96-17 0 0,0 0-288 0,62-13-32 16,-37 7 0-16,-5-9 0 16,3 5-592-16,-2-8-128 0,1 3-32 0,3-4-18640 15</inkml:trace>
  <inkml:trace contextRef="#ctx0" brushRef="#br0" timeOffset="126513.11">19732 2458 22111 0,'6'-8'976'0,"-6"7"208"0,2-5-944 0,1 2-240 0,1 0 0 0,-4 3 0 15,2 1 3136-15,2-4 592 0,5 2 112 0,1-2 32 16,-1 0-1888-16,-9 4-368 0,0 0-80 0,0 0 0 15,0 0-944-15,0 0-176 0,77 19-32 0,-77-19-16 16,0 0-176-16,0 0-16 0,0 0-16 0,53 62 0 16,-53-62-32-16,0 0-128 0,9 68 192 0,-13-40-64 15,-1-4-128-15,-1 5 192 0,-2-3-192 0,-1 6 192 16,-2-4-192-16,1 0 0 0,-3-1 144 0,2 5-144 16,-4-4 0-16,2 4 0 0,-2 0 0 0,2-4 0 0,1-4 0 15,3-5 0-15,5-4 0 0,-1-6 0 0,1-3 0 0,4-6 0 16,4-4 0-16,-3-5 0 0,3 1 0 0,6-10 0 15,-1-7-192-15,6-3 64 0,-2-6 128 0,6-3-192 16,5-7 192-16,1-3-192 0,3-1 192 0,2-1 0 16,-2 2-144-16,-3 4 144 0,3 3 0 0,-4 2 0 15,1 8 0-15,-10 6 0 0,4 5 0 0,-6 4 160 16,2 6-16-16,-6 5 0 0,1-2 176 0,-1 8 48 16,-3 6 0-16,-5-1 0 0,1 5-80 0,0 4-16 15,-2 3 0-15,-2 4 0 0,-1 1-48 0,-1 1-16 16,2 3 0-16,-6-2 0 0,3 0-208 0,-1-1 176 15,1-4-176-15,1 1 160 0,-2 3-160 0,2-3 0 0,-1-1 0 16,1-6 0-16,4-2 0 0,0-2-192 16,0-1 64-16,0-5 128 15,4-3-640-15,1-4-16 0,5 0 0 0,-1-7 0 16,1-4 0-16,5-2 0 0,0-6 0 0,3-1 0 0,1-5 224 0,2-1 48 0,1 0 16 0,3-2 0 16,-1 4 368-16,-1 1-176 0,1 4 176 0,-3 3-128 15,-2 4 128-15,0 5 224 0,-4 7-48 0,-2-2-16 16,-13 4 288-16,0 0 64 0,0 0 16 0,0 0 0 15,0 0 0-15,0 0 0 0,0 0 0 0,58 62 0 16,-58-62-144-16,0 0-48 0,0 0 0 0,0 0 0 16,0 0-192-16,0 0-144 0,0 0 192 0,0 0-192 15,34 62 0-15,-30-60 0 0,1 2 0 0,1-4 0 16,1 0-480-16,1 0-48 0,5-4-16 0,-13 4 0 16,0 0-32-16,0 0-16 0,53-17 0 0,-38 6 0 15,3 0 176-15,3-8 32 0,2-2 16 0,1-1 0 0,-5 1 224 16,0-5 144-16,5 0-192 0,-5-6 192 0,0 5 0 0,0-1 0 15,1-4 0-15,-1 2 0 0,2-9 0 0,1 3 0 16,-7 2 0-16,4 4 0 0,-6 0 0 0,-2 6 0 16,-1 3 0-16,-4 6 0 0,-3 5 176 0,1 5-16 15,-4 3 0-15,0 2 0 0,-4 2 144 0,1 5 16 16,-3 5 16-16,0 1 0 0,2 7-64 0,-1 3-16 16,-1 1 0-16,2 3 0 0,-1 14-16 0,-3 6-16 15,6 11 0-15,2 10 0 0,0 5 48 0,2 2 16 16,2-5 0-16,0-4 0 0,1-8-32 0,-3 8 0 15,2 7 0-15,2 2 0 0,-3-2-32 0,3 1-16 0,2 7 0 16,-3-6 0-16,1-6-16 0,-2-7 0 0,-1-7 0 0,-1-4 0 16,2-4-64-16,-4-4 0 0,2-2-128 0,-2-5 192 15,0-36-192-15,4 58 0 0,-4-34 0 0,0-1 0 16,0-2-240-16,0-21 64 0,0 0 16 0,0 0 0 31,0 0-272-31,0 0-48 0,0 30-16 0,0-36 0 16,-4-3-208-16,4-6-32 0,-2 0-16 0,-2-10 0 15,2-3-400-15,-1-10-64 0,-1-1-32 0,-2-10-16528 0</inkml:trace>
  <inkml:trace contextRef="#ctx0" brushRef="#br0" timeOffset="126774.05">20924 2146 30399 0,'9'-28'1344'0,"-3"17"288"0,3 1-1312 0,-3-3-320 0,-3 7 0 0,3 3 0 0,3-3 2384 0,1-2 416 0,9 1 80 0,11-6 0 0,7 3-1536 0,-37 10-320 0,72-5-64 0,-72 5-16 0,0 0-256 0,101 28-48 0,-101-28-16 0,0 0 0 0,87 49-352 0,-87-49-64 0,0 0-16 16,67 66 0-16,-67-66-192 0,0 0 0 0,38 65 128 0,-38-65-128 0,7 53 0 0,-8-25 0 0,-5 0 0 0,-4 2 0 0,1 2 0 0,-10 2 0 0,-3 4 128 0,-5-4-128 0,-1 1 0 0,0-1-256 0,-6-2 48 0,4-2 16 0,-2-2-368 0,2-3-64 0,4-3-16 0,1-7 0 0,1 0-64 0,3-5-32 0,6-3 0 0,2-1 0 0,4-6-608 0,-1-4-112 0</inkml:trace>
  <inkml:trace contextRef="#ctx0" brushRef="#br0" timeOffset="127315.51">22164 3253 29487 0,'2'0'2624'0,"2"-2"-2112"0,1 2-512 0,-1-4 0 16,2 2 2272-16,3-3 352 0,10 1 64 0,9-9 0 15,10-2-1280-15,10 0-256 0,7-2-48 0,5 2-16 16,4 4-192-16,4 1-32 0,7-3-16 0,7 2 0 16,9 3-256-16,1 1-48 0,0-1-16 15,4 3 0-15,0-1-256 0,-4 2-48 0,2-5-16 16,-2 3 0-16,-4 0-208 0,-13 3 128 0,-3-1-128 0,-12 0 0 15,-60 4 0-15,112-7 0 0,-112 7 0 0,83-8 0 16,-83 8-320-16,0 0-64 0,81-2-16 0,-81 2 0 31,0 0-624-31,0 0-112 0</inkml:trace>
  <inkml:trace contextRef="#ctx0" brushRef="#br0" timeOffset="127699.75">24851 2986 20271 0,'-2'0'1792'0,"2"0"-1424"15,0 0-368-15,0 0 0 0,0 0 2544 0,2-4 432 0,-2 4 96 0,4 0 0 16,0-2-256-16,5 1-64 0,3-1-16 0,3 2 0 16,3-6-1712-16,-18 6-320 0,0 0-80 0,72-4-16 15,-72 4 48-15,62 0 16 0,-62 0 0 0,77 4 0 16,-77-4-176-16,88 6-48 0,-88-6 0 0,96 9 0 15,-96-9-64-15,86 6 0 0,-86-6-16 0,76 5 0 16,-76-5-240-16,77 4-128 0,-77-4 128 0,62 2-128 16,-62-2 0-16,0 0-128 0,73-2 0 0,-54-4 0 15,-8 3-608 1,2-1-112-16,-3-2-32 0,-5 1-19824 0</inkml:trace>
  <inkml:trace contextRef="#ctx0" brushRef="#br0" timeOffset="128252.01">25163 2979 25791 0,'-2'3'2304'0,"2"1"-1856"0,0-4-448 0,0 0 0 0,2 0 2080 0,2 0 320 0,-2 2 64 0,5 2 16 0,-7-4-384 0,0 0-80 0,0 0-16 0,74 9 0 0,-74-9-896 0,0 0-176 0,99 2-32 0,-99-2-16 0,77 4 16 0,-77-4 0 0,87 5 0 0,-87-5 0 0,96 4-192 0,-96-4-48 0,111 10 0 0,-111-10 0 0,116 9-240 0,-116-9-48 0,118 4-16 0,-118-4 0 0,111 5-208 0,-111-5-144 0,106 4 192 0,-106-4-192 0,94 0 0 0,-94 0 0 0,86-7 0 0,-86 7 0 0,75-12 0 0,-37 3-192 0,-4-1 0 0,-1-3 0 0,-3 2-656 0,-1-2-128 0,-5 4-32 0,-1-1 0 16,-6 3-496-16,-1-1-96 0</inkml:trace>
  <inkml:trace contextRef="#ctx0" brushRef="#br0" timeOffset="128568.8">24677 3193 38703 0,'0'-17'1712'0,"0"9"352"0,1 5-1648 0,-1-3-416 0,0 6 0 0,0 0 0 16,0 0 1040-16,0 2 128 0,-1 3 32 0,1 7 0 15,-4 5 272-15,-2 11 64 0,-1 9 16 0,-5 9 0 16,-3 6-912-16,-3 5-192 0,-7 5-48 0,1-4 0 16,1-2-400-16,-1 4-256 0,-6 10 48 0,-2 1-21840 15</inkml:trace>
  <inkml:trace contextRef="#ctx0" brushRef="#br0" timeOffset="129443.24">16331 6979 22111 0,'-10'14'1968'0,"6"-5"-1584"0,3 6-384 0,-1-4 0 0,2 3 2048 0,0-5 320 16,2 6 64-16,3 15 0 0,1 21 256 0,-1 16 64 0,9 10 0 0,-3 10 0 0,6 11-1696 0,-2 7-336 0,6 8-64 0,1-6-16 0,-1-6-64 0,-2-1 0 0,3-2-16 0,-3-6 0 0,-2-13-288 0,2-6-48 0,-3 4-16 0,1-2 0 0,2-11-208 0,0-6 176 0,0-1-176 0,-19-57 160 0,34 90-432 0,-34-90-96 0,24 75-16 0,-24-75 0 0,23 64-336 0,-23-64-80 0,0 0-16 0,18 64-18288 0</inkml:trace>
  <inkml:trace contextRef="#ctx0" brushRef="#br0" timeOffset="130405.81">16500 7199 27647 0,'-6'0'1216'0,"6"0"256"0,0 0-1168 0,2 0-304 0,2 0 0 0,-1 0 0 16,-1-3 2112-16,12 1 384 0,-14 2 64 0,0 0 0 15,86-19-928-15,-86 19-192 0,101-23-32 0,-44 10-16 16,3-2-688-16,2-2-144 0,4-2-32 0,1 1 0 16,1-7 48-16,-2 6 16 0,1-3 0 0,1 3 0 15,0-2 48-15,-6 3 16 0,-4 3 0 0,6-2 0 16,7 2-128-16,6 3-16 0,-1 3-16 0,1 0 0 15,3 3-192-15,5-3-48 0,-4 5 0 0,3 2 0 16,5-2-32-16,3-1-16 0,7 1 0 0,-3 0 0 16,0 2-48-16,2-5-16 0,5-3 0 0,-1 1 0 15,3-2 48-15,-2-3 16 0,1 3 0 0,-3-4 0 0,-5-4 32 0,0 4 0 16,0 2 0-16,1-2 0 0,5 0 80 0,1 2 32 16,-1-2 0-16,-1 2 0 0,-1 1-208 15,-2 3-144-15,-3 0 192 0,-3-1-192 0,-1 1 144 0,-9 1-144 16,-6 1 0-16,-3-3 144 0,0 1-144 0,2-6 128 15,12-2-128-15,-10 0 128 0,0 4-128 0,-6-2 0 16,-7-2 0-16,2 6 0 0,-8 0 0 0,0-1 0 16,-1 1 0-16,-8-2 0 0,7 2 0 0,-7-5 0 15,-2 3 0-15,2 2 0 0,0 0 752 0,-49 11 64 16,90-21 16-16,-90 21 0 16,79-19-1344-16,-79 19-256 0,77-11-48 0,-77 11-16 0,75-11 672 0,-75 11 160 15,54-6 0-15,-54 6 0 0,0 0 0 0,70-2 0 0,-70 2 0 16,0 0 0-16,64 0 0 0,-64 0 0 0,0 0 0 0,0 0 0 15,66 0 0-15,-66 0 0 0,0 0 0 0,0 0 0 16,0 0 0-16,0 0-160 0,0 0 160 0,0 0 0 16,0 0-192-16,0 0 64 0,0 0 128 0,0 0-208 15,0 0 80-15,0 0 128 0,0 0-208 0,0 0 80 16,0 0 0-16,30 74 0 0,-30-74 0 0,-13 33 0 16,7-10-32-16,6-23 0 0,-13 49 0 0,7-25 0 15,6-24 160-15,-9 72 0 0,7-25 0 0,-2 3 0 16,-2-3 0-16,6 10 0 0,-3 14 0 0,-1 12 0 15,2 5 128-15,2-3 48 0,-6-6 16 0,5-4 0 16,-1-11 160-16,-2 5 32 0,2 5 16 0,-2 3 0 16,1 0-96-16,1 0-32 0,2 0 0 0,-4-6 0 15,4-13 224-15,-4-5 32 0,4-53 16 0,-2 86 0 16,2-86-400-16,0 72-144 0,0-72 0 0,-3 68 0 0,3-68 0 0,-6 54 0 16,6-54 0-16,0 0 0 0,-8 62 0 0,8-62 0 15,-11 36 0-15,11-36 0 0,-13 32 0 0,13-32 0 16,-17 28 0-16,4-15 0 0,0-2 0 0,-2-1 0 15,0-1 0-15,-10 0 0 0,1 5 0 0,-14-5 0 16,4 0 0-16,-13-1 0 0,-7 5 0 0,-18 0 0 16,-5-3 0-16,-9-3 0 0,-6 1 0 0,-4-6 0 15,-5 1 0-15,-8 1 0 0,1 0 0 0,-14-2 0 16,-7 1 0-16,-3-3 0 0,-1 0 0 0,-3 6 0 16,-3 0 0-16,-2-1 0 0,-7 3 0 0,-1-2 0 15,5 3 0-15,-5 0 0 0,-9 1 0 0,-1-1 0 16,-3 2 0-16,2 6 0 0,6-5 0 0,-7 3 0 0,-5 2 0 15,3 1 0-15,7-1 0 0,9 6 0 0,4-4 0 16,2 5 0 0,2 2-352-16,6 1-64 0,3-3-16 0,14-1 0 0,7-1 224 0,11 1 32 0,8 1 16 0,13-1 0 15,11-8 160-15,2 0 0 0,6-2 0 0,1-6 0 16,8 1-128-16,6-6 128 0,9 0-128 0,10-4 128 16,0 0-320-16,10 2 0 0,1-8 16 0,8 7 0 31,1-3-160-31,2 2-48 0,2-4 0 0,2 3 0 0,5 3-544 15,-5-6-112-15,6 2-32 0,-3 4 0 0,5-4-496 0,-1 4-96 0</inkml:trace>
  <inkml:trace contextRef="#ctx0" brushRef="#br0" timeOffset="131019.42">15365 5563 23951 0,'-4'-6'2128'0,"-2"0"-1696"0,6 6-432 0,-4-4 0 0,1 4 2576 0,-3 0 432 0,-5-3 96 0,-6 1 16 0,-4 2-864 0,-7 2-160 0,-2 7-48 0,2 6 0 0,-6 8-1056 0,6 7-224 0,-2 5-32 0,1 9-16 0,1 8 480 0,0 3 80 0,9-8 32 0,-1 13 0 0,1 11-1888 0,4 12-368 0,0 2-80 0,5-6 0 0,10-6 832 0,0-9 192 0,10-12 0 0,-10-52 0 0,24 72 0 0,-24-72 0 0,0 0 144 16,64 60-144-16,-64-60 128 0,0 0-128 0,94 11 0 0,-94-11 128 0,83-19-128 0,-40 2 0 0,0-3 0 0,0-3 128 0,1 3-128 0,-5-5 0 0,2 3 0 0,-5 1-176 0,2-2-656 0,-4 3-128 0,-2 1-16 0,1 0-18688 0</inkml:trace>
  <inkml:trace contextRef="#ctx0" brushRef="#br0" timeOffset="133900.6">15889 5320 25791 0,'0'2'2304'0,"-4"2"-1856"0,4-4-448 0,0 0 0 16,4 2 2048-16,-4-1 304 15,0 5 64-15,-4 4 16 0,8 5-752 0,-4 9-144 0,0-24-16 0,15 81-16 16,-6-23-848-16,5 4-160 15,1 2-48-15,-4 9 0 0,6 8 80 0,-6 6 16 0,2-10 0 0,-2 7 0 16,3 3 80-16,-5-1 16 0,2-5 0 0,2-8 0 16,-3-15-144-16,-1-5-32 0,-3-4 0 0,3-2 0 15,-9-47-336-15,13 71-128 0,-13-71 0 0,15 55 144 16,-15-55-144-16,0 0 0 0,16 58 0 0,-16-58 0 16,0 0-144-16,0 0-64 0,0 0-16 0,0 0 0 15,0 0-592-15,0 0-112 16,11-9-32-16,-11-8 0 0,-2-6-48 0,-4-1-16 0,-1-6 0 15,1-2 0-15,-3-2-1344 0,-1-6-256 0,-1-1-64 0,2-4-12288 16</inkml:trace>
  <inkml:trace contextRef="#ctx0" brushRef="#br0" timeOffset="134365.69">15908 5335 10127 0,'-4'-9'448'0,"4"1"96"16,0 1-544-16,0 3 0 0,0-4 0 0,0 7 0 0,0-3 2976 0,0-2 480 0,4 1 112 0,-4-9 16 0,2 1-496 0,1 0-80 0,-3 2-32 0,4 0 0 0,2 3-1040 0,-2 0-208 0,1 3-32 0,-1 1-16 0,3-3-928 0,3 5-192 0,-1-4-48 0,4 2 0 0,-1 4 0 0,1-3-16 0,0 1 0 0,-13 2 0 0,0 0-48 0,0 0-16 0,0 0 0 0,98 17 0 0,-98-17-80 0,0 0-16 0,0 0 0 0,111 35 0 0,-111-35-80 0,0 0-32 0,0 0 0 0,92 34 0 0,-92-34-96 0,0 0 0 0,79 28-128 0,-79-28 192 0,0 0-192 0,0 0 0 0,82 43 0 0,-82-43 0 16,0 0 0-16,0 0 0 0,0 0 0 0,40 83 0 15,-42-58 128-15,-8-1-128 0,1 4 0 0,-6 0 144 16,-2 6-144-16,-2-4 0 0,-1 4 0 0,-5 0 0 15,1 0 0-15,-1 0 0 0,-7 1-160 0,2-1 160 16,2-4-192-16,-4-2 192 0,2-1-208 0,0-5 80 16,6-7 128-16,1-2-192 0,-1-1 192 0,-1-5-192 15,6-1-112-15,1-6-16 0,3 0-16 0,0-6 0 0,1 2-48 0,3-5 0 16,2 0 0-16,-1-1 0 16,7-1-48-16,-3 2-16 0,2-1 0 0,4 1 0 15,4-1-352-15,-4 5-80 0,6 1-16 0,-1-2-17040 16</inkml:trace>
  <inkml:trace contextRef="#ctx0" brushRef="#br0" timeOffset="134850.6">17062 5207 35007 0,'-6'-7'1552'0,"2"3"320"0,-1 0-1488 0,1 1-384 0,0 1 0 0,2 2 0 15,-2 0 1488-15,-1 0 240 0,-1-4 32 0,-7 4 16 16,-2 4-784-16,-4-2-160 0,0 5-16 0,1 2-16 16,-1 7-416-16,2-1-96 0,-6 3-16 0,3 5 0 15,1-1-272-15,0 5 128 0,0 1-128 0,0 2 0 16,4-2 0-16,2-3 0 0,4-1 0 0,7-5 0 15,-4 0 0-15,6-19 0 0,0 0 0 0,0 0 0 16,0 0 0-16,25 67 0 0,-25-67 0 0,0 0 0 16,0 0 0-16,83 40 0 0,-83-40 176 0,0 0-48 15,92 30 96-15,-92-30 32 0,0 0 0 0,105 19 0 0,-105-19-128 0,0 0 0 16,90 17-128-16,-90-17 192 0,0 0-192 0,79 11 0 16,-79-11 0-16,0 0 0 0,0 0 0 0,0 0-128 15,81 41 128-15,-81-41-160 0,0 0 160 0,0 0-192 16,4 60 192-16,-14-41-192 0,1 4 352 0,-6 1 64 15,-4 4 16-15,-4-3 0 0,6-5-32 0,-1 3 0 16,-9 1 0-16,1 5 0 0,-2-5-208 0,-6 0 128 16,2-1-128-16,2-2 0 0,0-3 0 0,2-6-192 15,3-5 16-15,1-5 0 16,1-2-528-16,5-6-128 0,3 1 0 0,1-10-16 16,3-2-304-16,5-4-64 0,3-3-16 0,3-4-17264 0</inkml:trace>
  <inkml:trace contextRef="#ctx0" brushRef="#br0" timeOffset="135166.81">17436 5034 40543 0,'-8'-5'1792'0,"6"1"384"0,-3 2-1744 0,1 2-432 0,4 0 0 0,0 0 0 0,-4 0 1120 0,4 2 144 0,-2 2 16 0,2 5 16 0,0 2-80 0,0-11-32 0,0 0 0 0,15 76 0 0,-15-76-672 0,19 82-144 0,-19-82-32 0,26 109 0 0,-13-47-48 0,-1 6-16 0,1 3 0 0,0 3 0 0,-4-10-48 0,-1-2-16 0,1 0 0 0,-1-6 0 0,-2-11-208 0,-6-45 0 0,5 81-144 0,-1-42 144 0,-4-1-608 0,0-38-32 0,0 68 0 0,0-68 0 0,4 56-272 0,-8-37-64 0,4-4-16 0,-6-6 0 0,6 1-128 0,-3-7-32 0,3-1 0 0,-6-4 0 16,2-1-896-16,-5-7-192 0,3-5-48 0,0-7-14144 16</inkml:trace>
  <inkml:trace contextRef="#ctx0" brushRef="#br0" timeOffset="135537.79">17432 5360 9551 0,'4'-117'192'0,"-4"74"64"0,1 15 0 0,3 13 32 0,0 7-288 0,-2-1 0 15,5-12 0-15,5-20 0 0,10-14 4720 0,5-5 880 16,1 9 176-16,0 4 48 0,0 13-2224 0,-2 10-432 0,3 7-96 0,-29 17 0 15,0 0-1728-15,80 4-352 0,-80-4-64 0,0 0-16 16,74 66-208-16,-74-66-32 0,0 0-16 0,56 86 0 16,-56-86-192-16,25 81-32 0,-25-81-16 0,13 83 0 15,-11-50-112-15,-4 3-32 0,-2 11 0 0,-2 2 0 16,-7 2-80-16,2-8-32 0,-2 6 0 0,-8-6 0 16,2 0-160-16,-3-5 128 0,1-2-128 0,-3-4 128 15,1-6-128-15,2-6-144 0,-1 1 144 0,1-10-208 16,2-1-224-1,1-3-32-15,3-7-16 0,-2 0 0 0,2 0 112 0,3-5 32 0,3-3 0 0,1 3 0 16,3-5 336-16,3 1-176 0,4 3 176 0,1-3-128 16,3-1 128-16,4 5 176 0,-10 5-48 0,0 0 0 15,0 0 160-15,0 0 32 0,71-4 0 0,-71 4 0 16,0 0 96-16,77 19 32 0,-77-19 0 0,0 0 0 16,96 34-64-16,-96-34-16 0,0 0 0 0,105 52 0 0,-105-52-32 15,77 43 0-15,-77-43 0 0,79 40 0 0,-79-40-144 0,0 0-48 16,109 62 0-16,-109-62 0 0,0 0-352 0,92 49-80 15,-92-49-16-15,0 0 0 16,81 24-464-16,-81-24-112 0,0 0-16 0,83-2-13984 16,-83 2-2800-16</inkml:trace>
  <inkml:trace contextRef="#ctx0" brushRef="#br0" timeOffset="142633.45">17513 7291 11055 0,'0'-5'976'0,"0"-5"-784"0,0 5-192 0,0 1 0 0,0-2 2720 0,0-1 496 15,0-4 112-15,0-8 0 0,-4-6 1024 0,4-3 208 0,-4 4 48 0,2 5 0 0,-1 6-2848 0,-1 3-560 0,2 3-112 0,-2 3-32 0,2 4-272 0,-2 4-48 0,4 2-16 0,-3 3 0 0,1 2-272 0,2 12-48 0,0 1-16 0,2 10 0 0,1-4-160 0,1 11-32 0,4 18-16 0,-1 5 0 0,3-8 16 0,-5 15 0 0,8 16 0 0,-3 11 0 0,1 7 64 0,-1 4 32 0,-1-2 0 0,0 2 0 0,-3-13-32 0,0 0 0 0,1-2 0 0,-1-6 0 0,3-11-256 0,1-9 160 0,-1-16-160 0,-3-7 128 0,3-7-128 0,-3-4 0 0,1-1 0 0,-7-33 0 0,17 55-464 0,-17-55-32 0,0 0 0 0,0 0 0 0,26 53-272 0,-20-50-48 0,-4 1-16 0,2-8 0 0,-1 4-144 0,-3-3-48 0,2-3 0 0,2-3 0 0,-4-1-576 0,4-1-112 0</inkml:trace>
  <inkml:trace contextRef="#ctx0" brushRef="#br0" timeOffset="143118.41">18108 7008 15663 0,'2'0'688'0,"2"0"144"0,-4 0-656 0,4 0-176 16,-4-4 0-16,0 4 0 0,2-2 2128 0,1 0 400 15,1 0 80-15,2-3 16 0,-1-1 192 0,1 2 32 16,2 0 16-16,1-1 0 0,-3 5-1264 0,-1-4-256 0,3 4-64 16,-1 0 0-16,1 4-640 0,-8-4-144 15,0 0-32-15,0 0 0 0,0 0-48 0,0 0-16 0,58 77 0 0,-58-77 0 16,25 62 16-16,-25-62 0 0,22 79 0 0,-11-28 0 15,4 11 80-15,-1 11 16 0,-3 0 0 0,2 14 0 16,-4 8 32-16,5 7 16 0,-3 1 0 0,2-1 0 16,2-4-112-16,-4-5 0 0,2-6-16 0,-3-8 0 15,-1-12-240-15,3-6-64 0,-3-7 0 0,4-7 0 16,-4-4-128-16,-3-9 0 0,-6-34 0 0,19 58 0 16,-19-58-144-16,0 0-64 0,0 0-16 0,0 0 0 15,0 0-688-15,0 0-144 0,0 0-32 0,0 0-12992 16,0 0-2592-16</inkml:trace>
  <inkml:trace contextRef="#ctx0" brushRef="#br0" timeOffset="143586.64">19084 6848 911 0,'0'2'0'0,"0"2"0"0,0-4 0 0,0 0 0 0,0 1 5440 0,0 1 992 0,0 0 208 0,0-2 32 0,2 4-2064 0,1 2-432 0,-3 3-80 0,0-9 0 0,0 0-2624 0,0 0-528 0,0 0-112 0,30 64 0 0,-30-64-208 0,0 0-48 0,32 58 0 0,-32-58 0 0,25 55-192 0,-25-55-32 0,34 69-16 0,-34-69 0 0,33 90-48 0,-17-41-16 0,-3-2 0 0,2 8 0 0,-2 11-80 0,2 11 0 15,0 9-16-15,0 2 0 0,0 6-176 0,2-4 0 0,-6-1 0 0,2-6 128 0,-3-5-128 0,-1-10-256 0,1-8 64 0,-1 2 16 0,0 4 0 0,3-10 0 0,-3 3 0 0,0-10 0 0,1-4-336 0,-5-8-64 0,-5-37 0 0,14 57-16 0,-14-57 336 0,0 0 64 0,15 54 0 0,-15-54 16 16,0 0-432-16,0 0-96 0,0 0 0 0,0 0-17968 16</inkml:trace>
  <inkml:trace contextRef="#ctx0" brushRef="#br0" timeOffset="144021.99">19826 6527 27647 0,'0'0'2448'15,"0"0"-1952"-15,0 0-496 0,2 0 0 16,-2 0 1632-16,0 0 224 0,2 5 64 0,2-3 0 15,-4-2 0-15,0 0 16 0,0 0 0 0,18 73 0 16,-18-73-1152-16,21 83-224 0,-8-25-48 0,2 14-16 16,6 10 112-16,1 14 32 0,7 2 0 0,-9 5 0 0,3 1 64 0,-4-1 0 15,-4-7 16-15,0 11 0 16,-2 8-432-16,-4-1-96 0,3-10 0 0,-3-10-16 0,-3-6-176 0,1-2 0 16,-1 1 0-16,-2-12-176 15,1-13-528-15,1-7-128 0,3-7 0 0,-5-6-16 16,3-5 304-16,-7-37 64 0,14 64 16 0,-14-64 0 15,13 49-464-15,-13-49-96 0</inkml:trace>
  <inkml:trace contextRef="#ctx0" brushRef="#br0" timeOffset="146104.01">17231 9635 22111 0,'0'-4'1968'0,"0"4"-1584"0,0 0-384 0,-2 0 0 0,2 4 2080 0,0-4 336 0,0 6 64 0,0 5 16 0,0 6-64 0,2 7 0 0,2 12 0 0,-4 7 0 0,3 2-1616 0,-1 4-336 0,2 4-64 0,-4 5-16 0,0 0-64 0,0 0-16 0,0-1 0 0,0-8 0 0,-4 1-192 0,2-1-128 0,2-11 128 0,-3 1-128 0,3-3-160 0,0-4-96 0,-4-2-32 0,4-4 0 0,0-1-1072 0,4-8-224 0,-4-6-32 0,0-2-15264 0</inkml:trace>
  <inkml:trace contextRef="#ctx0" brushRef="#br0" timeOffset="146394">17282 9663 18431 0,'-4'-2'1632'15,"0"0"-1312"-15,4 2-320 0,0 0 0 16,4 0 3776-16,-4 2 672 0,0 0 144 0,4 4 16 16,1 3-1984-16,-5-9-416 0,0 0-80 0,49 73-16 15,-49-73-1024-15,49 74-192 0,-49-74-64 0,62 88 0 16,-62-88-272-16,66 83-64 0,-66-83-16 0,58 62 0 0,-58-62-288 0,0 0-64 15,71 54-128-15,-71-54 192 0,0 0-192 0,0 0 0 16,0 0 0-16,0 0 0 0,83 10 0 0,-77-20 0 16,1-1 0-16,-1-8 0 0,-6 0 0 15,4-9-128-15,-4-6 128 0,0 1 0 0,0-1 0 0,-4-4 0 16,-2-1 0-16,-3-10 0 0,-6-11-256 0,-2-4 48 16,-4-2 16-16,2 6 0 15,-3 9-192-15,5-2-16 0,-6 3-16 0,8 5 0 16,0 9-224-16,8 8-64 0,5 7 0 0,2 8 0 15,2 0-272-15,5 5-64 0,3 4-16 0,-10 4-16912 0</inkml:trace>
  <inkml:trace contextRef="#ctx0" brushRef="#br0" timeOffset="146813.85">18247 9391 40543 0,'-9'0'1792'0,"5"-4"384"15,-1 4-1744-15,5-2-432 0,-4 0 0 0,4 0 0 0,4-3 1072 0,-2-3 128 0,5-1 16 0,8-6 16 0,0-4-240 0,8-2-48 0,1-1-16 0,4 1 0 0,2-4-544 0,-1 7-96 0,4-5-32 0,-3 4 0 0,-30 19-256 0,51-22 0 0,-51 22 0 0,0 0 0 0,0 0 0 0,74-11 0 0,-74 11 0 0,0 0 0 0,0 0-240 0,28 52 0 0,-28-20 0 0,0 6 0 0,-10 11 0 0,1-1 0 0,3-6 0 0,-7 3 0 0,0 7 80 0,2 1 16 0,1-4 0 0,1 7 0 0,-6 6-96 0,0 2-16 0,2 2 0 0,3-8 0 0,1-3 256 0,3-8-176 16,6-8 176-16,2-5-160 0,2-8 160 0,-4-26 0 16,0 0 0-16,28 53 0 0,-28-53-144 0,0 0 144 15,0 0-160-15,0 0 160 0,0 0 0 0,0 0 0 16,0 0 0-16,92 21 0 0,-79-27 192 0,-3-2-64 15,1-1 0-15,2 2-128 0,-3-1 144 0,-1-1-144 16,0-3 0-16,1 3 144 0,-3 0-368 0,1-5-80 16,1 3-16-16,-3 2 0 15,-2-4-704-15,1 1-160 0</inkml:trace>
  <inkml:trace contextRef="#ctx0" brushRef="#br0" timeOffset="146996.98">18257 9588 19343 0,'-8'0'1728'0,"3"-2"-1392"0,1 2-336 0,4-2 0 16,0 2 3008-16,0-2 512 0,-2 2 128 0,-2 0 0 16,-1-5-608-16,1 1-128 0,8 0-32 0,-4 4 0 15,0 0-1792-15,0 0-384 0,0 0-64 0,92-13 0 16,-92 13-16-16,0 0 0 0,105-11 0 0,-105 11 0 16,86-6-432-16,-86 6-64 0,87-9-128 0,-87 9 176 15,77-10-992-15,-77 10-192 0,81-5-32 0,-81 5-19120 16</inkml:trace>
  <inkml:trace contextRef="#ctx0" brushRef="#br0" timeOffset="147363.4">19343 9261 32255 0,'-19'-6'1424'0,"10"6"304"0,0-3-1392 0,-1 3-336 0,4 0 0 0,3 3 0 15,-7-1 1840-15,-1 4 288 0,-6 5 64 0,-4 6 16 16,-7 6-1264-16,4 5-256 0,5 2-48 0,4 7-16 15,0-1-432-15,6 5-64 0,3-3-128 0,4 5 176 16,4 6-176-16,4 4 0 0,5-1 0 0,6-1 0 16,-17-51 128-16,34 75-128 0,-34-75 0 0,43 58 128 15,-43-58-128-15,0 0 160 0,77 57-160 0,-77-57 160 16,0 0-160-16,83 17 0 0,-83-17-160 0,0 0 160 16,95-6-576-1,-95 6 0-15,62-21-16 0,-62 21-11808 0,59-30-2352 0</inkml:trace>
  <inkml:trace contextRef="#ctx0" brushRef="#br0" timeOffset="147684.56">19852 9261 2751 0,'-13'9'256'0,"8"-9"-256"15,-3 4 0-15,2-2 0 0,5 2 7616 0,1-4 1472 16,0 2 288-16,-4 1 64 0,4 7-5920 0,0-1-1168 15,0-9-240-15,0 0-64 0,24 62-1120 0,-24-62-224 16,28 62-64-16,-28-62 0 0,34 72-128 0,-34-72-16 16,43 78-16-16,-43-78 0 0,44 81 0 0,-44-81 0 15,37 77 0-15,-37-77 0 0,40 68-272 0,-40-68-48 0,0 0-16 16,47 62 0-16,-47-62-144 0,0 0 0 0,0 0 0 0,0 0 0 16,0 0-192-16,0 0 48 0,0 0 0 0,67-9 0 15,-61-12 144-15,-2-5 0 0,5-10 128 0,-1-7-128 16,-1-4 0-16,3-2 128 0,-1-13-128 0,-3 0 0 15,3 4 0-15,-5-1 0 0,1 5 0 0,-5-1 0 16,2-3-448 0,-2 0 0-16,4 11 0 0,-4-8 0 0,4 5-448 15,1 3-112-15,-1 11-16 0,2 6-12688 0,0 11-2544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5-08T15:23:31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08T15:23:32.269"/>
    </inkml:context>
  </inkml:definitions>
  <inkml:trace contextRef="#ctx0" brushRef="#br0">18249 15647 0</inkml:trace>
  <inkml:trace contextRef="#ctx1" brushRef="#br0">10210 14436 24879 0,'-4'2'2208'0,"2"4"-1760"16,2-6-448-16,-4 2 0 0,4-2 1472 0,0 4 224 16,-3-3 32-16,1 7 16 0,-2 5 368 0,-2 2 64 15,1 0 0-15,1-2 16 0,4 4-1424 0,0 2-272 16,-4 0-64-16,4 3-16 0,4 3-160 0,-2 1-48 16,5-1 0-16,-1 1 0 0,3-2-32 0,-3 1-16 15,7-5 0-15,-3 3 0 0,-1-4 48 0,0-1 16 16,-9-18 0-16,19 36 0 0,-19-36-32 0,25 36 0 15,-25-36 0-15,0 0 0 0,0 0-192 0,48 41 176 16,-48-41-176-16,0 0 160 0,0 0-160 0,0 0 0 16,0 0 0-16,81-39 0 0,-81 39 0 0,21-43-144 15,-12 14 144-15,1-1-160 0,-1-4-48 0,-5 1-16 16,1-5 0-16,-5 8 0 0,0 2-32 0,-3 3 0 0,-3-3 0 16,0 6 0-16,-3 1 256 0,-4 2-176 0,0 0 176 15,-4 2-160-15,-2 1 160 0,0 2 0 0,0 3 0 0,4 2 0 16,-3 3 0-16,3-1 128 0,-4 5-128 0,4 2 128 15,5 0 16-15,-3 2 16 0,8 5 0 0,-5-3 0 16,5 5-16-16,-1 3 0 0,2-1 0 0,4 0 0 16,-4 0-272-16,4 1-64 0,0-3-16 0,4-1 0 31,0 1-448-31,2-5-96 0,-1 1-16 0,-5-5-17088 0</inkml:trace>
  <inkml:trace contextRef="#ctx1" brushRef="#br0" timeOffset="435.45">10757 14344 33167 0,'-4'4'1472'0,"4"-2"304"0,-4 0-1424 0,2 0-352 0,-2 1 0 0,4-1 0 0,0 2 1840 0,-3 2 288 0,1 3 64 0,-2 6 16 0,0 4-1152 0,2 3-224 0,4 5-64 0,0-1 0 0,4 2-336 0,-1-1-80 0,5 1-16 0,-5 2 0 0,9 2-144 0,-3-2-48 0,2-2 0 0,-2 0 0 0,2 0 16 0,-13-28 0 0,29 49 0 0,-29-49 0 0,24 34-32 0,-24-34 0 0,0 0 0 0,0 0 0 0,0 0-128 0,0 0 128 0,62 34-128 0,-62-34 128 0,0 0-128 0,0 0 0 0,0 0 0 0,55-55 128 0,-46 33-128 0,0-6 0 0,-1 1 0 0,-2-1 0 16,-3-4-336-16,-1 2 48 0,-2-4 16 0,0 6 0 16,-4-2-112-16,3 6 0 0,-9 3-16 0,1-2 0 15,-1 1 64-15,-5-1 16 0,-3 3 0 0,3-3 0 16,-8 4 144-16,2 2 48 0,3 1 0 0,-5 0 0 16,6 7-16-16,-2 0 0 0,0 7 0 0,4-2 0 15,2 8-176-15,4-2-48 0,3 5 0 0,1 1 0 16,1 3-624-16,0 4-128 0,4 0-32 0,4-2-10288 15,-4 2-2064-15</inkml:trace>
  <inkml:trace contextRef="#ctx1" brushRef="#br0" timeOffset="785.6">11223 14175 28559 0,'2'4'1264'0,"-4"-4"272"0,2 0-1232 0,0 0-304 15,0 2 0-15,0-2 0 0,0 0 2704 0,0 4 496 16,-4-3 80-16,4 3 32 0,0 6-1712 0,0 1-320 0,0 6-80 0,4 0-16 15,-2 3-288-15,1 7-64 0,1 3-16 0,2 5 0 16,-1 1-192-16,1 5-48 16,1 5 0-16,-1-1 0 0,-2-2-224 0,2 2-48 0,-3-7-16 0,3-1 0 15,0-3-288-15,-3-4 0 0,3-5 0 0,-2-3 0 32,-2-1-560-32,-2-21-112 0,9 37-32 0,-9-37 0 15,7 25-480-15,-7-25-96 0,0 0-32 0,0 0-12192 0,0 0-2432 0</inkml:trace>
  <inkml:trace contextRef="#ctx1" brushRef="#br0" timeOffset="1002.01">11521 14123 12895 0,'0'0'1152'0,"0"0"-928"15,0 0-224-15,0 0 0 0,0 0 3392 0,0 0 640 16,19 37 128-16,-19-37 32 0,10 36-496 0,-1-4-112 15,-3 11 0-15,3 6-16 0,-3-4-2304 0,3 8-464 16,-5 7-96-16,2 2 0 0,-1 5-224 0,-1-3-32 16,0-5-16-16,-2-3 0 0,1-9-432 0,-1 4 128 15,2 3-128-15,0-3 0 16,1-4-416-16,-1 0-160 0,2-4-48 0,-3-5-18752 0</inkml:trace>
  <inkml:trace contextRef="#ctx1" brushRef="#br0" timeOffset="9555.34">12517 14468 24879 0,'-1'4'2208'0,"-3"2"-1760"0,0-6-448 0,2 2 0 0,2 1 2112 0,0 1 352 0,-4 4 64 0,3 5 16 0,-9 11-688 0,6 8-128 0,-1 11-16 0,1-3-16 0,4 3-992 0,0-3-208 0,4 1-48 0,1-5 0 0,1 5-96 0,3-3-32 0,5 3 0 0,-5-4 0 0,2-10-64 0,-1-1 0 0,3-3-16 0,-13-23 0 0,24 39 16 0,-24-39 0 0,0 0 0 16,0 0 0-16,0 0-256 0,0 0 176 0,0 0-176 0,0 0 160 0,83-22-160 0,-76-3 0 0,-1-3 0 0,0-6 0 0,-1-5-128 0,-1-5-64 0,0-3-16 0,-4 2 0 16,0-4-240-16,-4 6-32 0,-1 0-16 0,-5 5 0 0,1 5 112 0,-1 4 32 15,1 5 0-15,-6 0 0 0,5 1 160 0,-3 4 48 0,2 8 0 0,2 2 0 16,1 3 144-16,1 2-192 0,-3 4 192 0,3 6-192 16,-1-1-16-16,4 3-16 0,-1 1 0 0,1-3 0 31,0 3-256-31,2 5-48 0,2 2-16 0,0 3 0 15,-3 0-1136-15,6 4-240 0,-3 1-32 0,6 0-12768 0</inkml:trace>
  <inkml:trace contextRef="#ctx1" brushRef="#br0" timeOffset="10056.29">12991 14512 21183 0,'-4'1'944'0,"4"1"192"0,0 0-912 0,-3 2-224 15,3-4 0-15,0 2 0 0,-2 0 3168 0,2 3 592 16,0 1 112-16,-4 3 32 0,4 5-1616 0,0 2-320 16,4 1-64-16,-2 4-16 0,1 0-1056 0,7 5-224 15,-5 2-32-15,9 4-16 0,1 6-160 0,-2 1-16 16,4 3-16-16,0 1 0 0,-2-8-64 0,3 7-16 0,-3-5 0 0,0-3 0 16,-15-34-80-16,29 49-16 15,-29-49 0-15,0 0 0 0,0 0-192 0,0 0 176 0,0 0-176 0,0 0 160 16,0 0-160-16,0 0 128 0,67-28-128 0,-63-8 128 15,-2-5-128-15,-2-6 0 0,0-4 144 0,-2-5-144 16,2-1 0-16,-4 3-240 0,1 1 48 0,-5 1 0 16,4 8-160-16,-5 7-32 0,-1 3 0 0,5 6 0 15,-5 3 128-15,1 5 32 0,-4 1 0 0,2 4 0 16,1 5 16-16,1 3 0 0,-1 5 0 0,-3-2 0 16,-2 8-112-16,0 5-32 0,0 1 0 0,2 3 0 15,2 2-112-15,1 2-32 0,1 0 0 16,3 4 0-16,3 1-432 0,3-3-96 0,0 2 0 0,0-1-10544 15,0 7-2096-15</inkml:trace>
  <inkml:trace contextRef="#ctx1" brushRef="#br0" timeOffset="10524.09">13623 14357 9215 0,'-2'6'816'0,"-2"-6"-656"0,-2 4-160 0,6-2 0 0,-4 1 5072 0,1-1 992 0,-3 6 192 0,-3 3 32 0,-3 2-2768 0,3 6-544 0,-6 7-112 0,6 6-32 0,1 2-1760 0,2 4-368 0,6-3-64 16,0 7 0-16,6-3-256 0,2 3-64 0,3 3 0 0,2 2 0 0,-2 0 16 0,2 2 0 0,6-4 0 0,-4-4 0 0,-15-41-16 0,30 60-16 0,-30-60 0 0,0 0 0 0,51 57-160 0,-51-57-16 0,0 0-128 0,0 0 192 0,0 0-192 0,0 0 0 0,92-12 0 0,-79-7 0 0,-3-3 0 0,-3-4 0 0,1-3 0 0,-3-6 0 0,-1-1 0 0,-4-5 0 0,0-1 0 0,-4 1 0 15,-1 1 0-15,1 1 0 0,-5 1 0 0,-1 5 0 0,-1 4-144 16,-2 5 144-16,-2 5-208 0,0 0 80 16,2 4 128-16,-6 2-192 0,0 4 192 0,0 1-192 0,2 1-64 0,0 3 0 15,2 4-16-15,0 0 0 16,6 2-304-16,-2 4-48 0,1-1-16 0,3 3 0 16,5-1-192-16,-2 6-32 0,4-3-16 0,0 1-17824 15</inkml:trace>
  <inkml:trace contextRef="#ctx1" brushRef="#br0" timeOffset="10842.43">14130 14113 29487 0,'-4'-5'1296'0,"0"5"288"0,3-4-1264 0,1 4-320 0,-4 0 0 0,4 0 0 16,-2 0 2592-16,2 4 464 0,-2 3 80 0,2 6 32 15,0 10-1632-15,2 5-336 0,4 11-64 0,-1 8-16 16,1 10-288-16,3 12-64 0,4 8-16 0,2 2 0 15,-5 6-240-15,3 1-32 0,-4-5-16 0,3 4 0 16,1 9-304-16,2 3-160 0,0 3 160 0,-2-4-160 16,2-8-160-16,0-1-128 0</inkml:trace>
  <inkml:trace contextRef="#ctx1" brushRef="#br0" timeOffset="12478.91">22034 14341 1839 0,'-4'-2'160'0,"3"2"-160"0,1 0 0 0,-2 0 0 0,2-4 416 0,-2 2 48 0,-2 0 16 0,-2 0 0 0,1-5 560 0,-3-1 112 0,3 3 32 0,-1 1 0 0,-3-4 544 0,3 3 96 0,-2 1 32 0,3 2 0 0,1-4-16 0,-2 3 0 0,1 3 0 0,-3-4 0 0,3 2 32 0,3 2 16 0,-6 0 0 0,6-4 0 0,-1 2-544 0,-1 2-96 0,2 0-32 0,-4-2 0 0,4 1 0 0,1-3-16 0,-3 2 0 0,2-2 0 0,-2 0-240 0,0 1-32 0,-1 1-16 0,5-2 0 0,-4 2-336 0,2 0-80 0,-2 2-16 0,4 0 0 0,-3 0-96 0,1 4-32 0,2 0 0 0,0 1 0 16,0 9-80-16,0 6-16 0,5 12 0 0,-1 8 0 16,6 7 704-16,-5 2 128 0,5-1 16 0,-1 1 16 31,0 2-1696-31,3 2-320 0,3 5-80 0,-2-6-16 0,0-5 800 0,2-3 192 0,0-5 0 0,-15-39 0 15,28 57 0-15,-28-57 0 0,0 0 0 0,0 0 0 16,0 0 0-16,0 0-192 0,0 0 192 0,87 20-192 16,-72-39-64-16,-6-5-16 0,2-4 0 0,3-6 0 15,-5-4 112-15,0-1 32 0,-3-8 0 0,2-2 0 16,-3 0-128-16,-3-3-32 0,2 1 0 0,-8 6 0 16,2 2-16-16,-3 1 0 0,1 3 0 0,-6 1 0 0,-3 2 0 0,2 4 0 15,-4 6 0-15,-2 2 0 0,0 5 304 0,0 6 0 16,2 7 0-16,-4-1 0 0,4 7 0 0,2 2 272 15,2 3-16-15,-2 5-16 0,3-3-112 0,1 2-128 16,3 5 176-16,1-1-176 16,-1 2-368-16,6-2-176 0,-4 2-32 0,8 0-16 15,-2-6-1728-15,4 5-352 0</inkml:trace>
  <inkml:trace contextRef="#ctx1" brushRef="#br0" timeOffset="12946.3">22544 14344 13823 0,'-6'8'1216'0,"2"-1"-960"0,4-1-256 0,-4 1 0 0,3-3 2560 0,1 8 480 0,-8 6 96 0,2 12 0 0,1 14 384 0,-3 6 80 0,6 3 16 0,-1-2 0 0,6 1-2224 0,3-5-448 0,0 0-96 0,1-9-16 0,3-2-256 0,1-4-48 0,2-2-16 0,-13-30 0 0,24 45-160 0,-24-45-32 0,0 0-16 0,0 0 0 0,0 0-304 0,81 35 0 0,-81-35 0 0,0 0 0 0,49-28 0 0,-30 6-144 0,0 1-16 0,1-9 0 0,-7 2-64 0,2-10-16 0,-3 4 0 0,-3-5 0 0,-1 1-16 0,-6-3-16 0,-2 7 0 0,-2 0 0 0,-6 0 272 0,3 4-192 0,-1 6 192 0,-7-4-160 0,-2-4 160 0,-4-2 0 16,-2 4 0-16,-3 0 0 0,5 5 128 0,-5 5 0 16,5 3 0-16,0 4 0 0,4 3 0 0,2 7 16 15,7 1 0-15,-3 4 0 0,5 1-144 0,-2 5-144 16,6 1 144-16,0 1-208 15,0 1-240-15,0 2-32 0,4-2-16 0,-2 4 0 16,4 2-720-16,1 2-128 0</inkml:trace>
  <inkml:trace contextRef="#ctx1" brushRef="#br0" timeOffset="13363.94">23115 14372 21183 0,'-10'0'1888'15,"7"2"-1504"-15,-3 0-384 0,6-2 0 16,-4 0 2880-16,1 2 496 0,-3 2 96 0,0-4 32 16,-7 6-992-16,2 1-192 0,1 4-32 0,1-1-16 15,3 3-1568-15,6 2-320 0,2 6-64 0,2 1-16 16,5 6-304-16,1 4 0 0,5 6 128 0,-2 3-128 0,2 2 0 0,0-1 0 15,-6-7 0-15,3-4 0 0,1 2 128 16,0-4-128-16,-4-1 0 0,-9-28 0 0,0 0 144 0,0 0-144 16,46 45 0-16,-46-45 144 0,0 0-144 0,0 0 160 15,0 0-160-15,56-30 160 0,-45 7-160 0,2-3 0 16,-1-2 0-16,1-4 0 0,0 2-144 0,-4-4-16 16,6 0 0-16,-5 0 0 0,-5-3-160 0,-1 3-16 15,2 2-16-15,-6 0 0 0,-4 4 48 0,2 1 16 16,-5 5 0-16,-3-1 0 0,1 1 288 0,-6 1-160 15,0 0 160-15,-8 3-128 0,6 1 128 0,-7 5 0 16,5-1-144-16,0 4 144 16,4 7-640-16,2-4-48 0,0 8-16 0,2 2 0 15,1 4-1600-15,1-1-320 0,3 6-64 0,-1-2-11472 0</inkml:trace>
  <inkml:trace contextRef="#ctx1" brushRef="#br0" timeOffset="13781.17">23660 14397 13823 0,'-2'6'1216'0,"-2"-3"-960"0,4 3-256 16,-4 0 0-16,4 1 3456 0,0-5 640 0,0 5 128 0,0 5 16 0,0 10-800 0,4 7-176 0,0 6-16 0,-2 7-16 0,5 6-2096 0,-1-4-432 0,3 1-64 0,-3-2-32 0,7 0-32 0,-7-7-16 0,3-10 0 0,-3 1 0 0,-6-27-112 0,24 54-32 0,-24-54 0 0,0 0 0 0,44 56-96 0,-44-56-32 0,0 0 0 0,0 0 0 0,0 0-96 0,0 0-32 0,80-33 0 0,-67 6 0 0,-3 1-160 0,-3-6 192 0,3 2-192 0,-3-4 192 0,3-5-192 0,-3-5 0 0,1 3-160 0,-3 2 160 0,-5 5-320 0,4 0 16 0,-4 8 16 0,-4 5 0 0,-1-3-32 0,-1 5-16 0,-3-2 0 15,-1 4 0-15,-3 6 80 0,-2-2 0 0,-4 3 16 0,-1 5 0 16,-3-3 64-16,2 3 16 0,3 3 0 0,-5-2 0 16,2 4-176-16,3 4-48 0,-1 1 0 0,0-1 0 31,4 4-464-31,0 1-112 0</inkml:trace>
  <inkml:trace contextRef="#ctx1" brushRef="#br0" timeOffset="18608.36">15453 6767 23951 0,'0'4'2128'0,"0"2"-1696"0,4-1-432 0,-4-1 0 0,0 2 2288 0,3-1 368 0,-1 8 80 0,6 12 16 0,3 9-704 0,2 9-144 0,4 11-32 0,0 3 0 0,2 1-1120 0,-8-2-240 0,2-7-32 0,-3-2-16 0,-1-2-144 0,-1-1-48 0,-1-7 0 0,-1-5 0 0,-2-2-96 0,-4-2-32 0,5-3 0 0,-5-5 0 0,4 3 96 0,-4-4 16 0,-4-8 0 0,4-3 0 0,-5-7-16 0,5-4 0 0,-4-3 0 0,-2-9 0 0,1-9 96 0,-3-10 32 0,2-15 0 0,1-2 0 0,1-3-144 0,-2-5-32 0,3 7 0 0,3-7 0 0,0-1-192 0,0 6 176 0,3 3-176 0,-1 8 160 0,6 2-160 0,-3 9 0 0,5-2 0 0,-1 9 0 0,1 3 0 0,5 5 0 0,-4 4 0 0,6 5 0 0,-17 8 0 0,0 0 0 0,0 0 0 0,0 0 0 0,82 19-128 0,-82-19 128 0,0 0-160 0,0 0 160 0,72 60-560 0,-72-60-16 0,0 0 0 0,43 58 0 0,-43-58-384 0,0 0-96 0,34 62-16 0,-28-47-18032 0</inkml:trace>
  <inkml:trace contextRef="#ctx1" brushRef="#br0" timeOffset="18860.43">16173 6498 36863 0,'0'0'1632'0,"-4"0"336"0,4 0-1584 0,-2 0-384 0,2 0 0 0,0 4 0 15,0 2 1344-15,-4 3 192 16,4 6 48-16,0 10 0 0,-3 12-560 0,3 6-96 0,3 4-32 0,-3 4 0 16,4 7-80-16,-2 4-32 0,5 4 0 0,-1 2 0 15,0 0-224-15,-1-8-48 0,3-6-16 0,1-7 0 16,1 2-304-16,-1-4-64 0,2-4-128 0,-5-3 192 15,3-2-192-15,-1-4-240 0,-2-8 48 0,-1 1 16 32,-5-25-576-32,13 48-112 0,-13-48-32 0,12 38 0 0,-5-29-320 15,-5-5-64-15,2-2 0 0,0-4-18304 0</inkml:trace>
  <inkml:trace contextRef="#ctx1" brushRef="#br0" timeOffset="19206.22">16861 7335 31327 0,'3'3'1392'0,"-1"-3"272"0,0 0-1328 0,0 0-336 0,2 0 0 0,-4 2 0 0,2 2 2400 0,1 2 416 0,1 1 64 0,2 8 32 0,-1 4-800 0,3 5-176 0,-2 1-16 0,-6-1-16 0,1 5-688 0,-1-3-144 0,-1 6-32 0,-3-2 0 0,2 2-656 0,-2-2-128 0,-2-2-16 0,-1 0-16 0,1-3-880 0,-3-1-176 0,-2-3-48 0,1-2-14352 0,-7-3-2880 0</inkml:trace>
  <inkml:trace contextRef="#ctx1" brushRef="#br0" timeOffset="19678.82">17441 6816 3679 0,'-4'-6'320'0,"3"3"-320"16,1 1 0-16,0 0 0 0,0 0 5680 0,0 2 1056 15,-4 0 224-15,4-4 32 0,0 0-2640 0,0 3-512 16,0-3-128-16,0 2 0 0,0 2-2192 0,4 0-432 15,1 2-96-15,-5-2-16 0,0 0-208 0,0 0-32 16,0 0-16-16,53 67 0 0,-53-67-160 0,34 61-48 16,-34-61 0-16,34 73 0 0,-34-73-32 0,33 83-16 0,-33-83 0 0,25 77 0 15,-25-77-144-15,19 67-16 16,-19-67-16-16,13 60 0 0,-8-33-144 0,-1-1-16 16,-2-5-128-16,2 1 192 0,-4 3-192 0,0-7 176 0,0-2-176 0,0-7 160 15,-4 0-160-15,2-7 0 0,2 0 0 0,-4-4 0 16,-1-3 0-16,1-1 0 0,-2-9 0 0,3-2 0 15,-1-4 0-15,2-3 0 0,-4-8 0 0,4-2 0 16,1-5 0-16,1-5 0 0,1 1-160 0,3-6 160 16,0 0-192-16,2 2 192 0,3 4-208 0,0 4 80 15,5 3-64-15,1 0-16 0,3 1 0 0,-1 3 0 16,2 4 0-16,0 1 0 0,0 7 0 0,1 5 0 16,3-1-128-16,-23 16-32 0,0 0 0 0,56-24 0 15,-56 24-176-15,0 0-32 0,0 0-16 0,0 0 0 16,85 15-256-16,-85-15-48 0,0 0-16 0,0 0-12736 15,0 0-2544-15</inkml:trace>
  <inkml:trace contextRef="#ctx1" brushRef="#br0" timeOffset="20196.68">18407 6827 36863 0,'-5'-7'3264'0,"5"3"-2608"0,0 0-528 0,0 2-128 0,1 2 1024 0,-1-3 192 0,4 1 16 0,0 0 16 0,-4 2 416 0,0 0 64 0,0 0 32 0,0 0 0 16,0 0-992-16,92 7-208 0,-92-7-48 0,0 0 0 0,0 0-320 0,62 47-192 0,-62-47 192 0,0 0-192 0,34 64 0 0,-30-39-192 0,-2-1 0 0,-2 4 0 0,-4 0-160 0,-4 6-32 0,-1 2 0 0,-1-4 0 0,1-8-80 0,-4-1-32 0,2-2 0 0,-3-3 0 0,-1-3 80 0,2-1 16 0,-2-3 0 0,2-2 0 0,2-3 96 0,1 1 32 0,5-7 0 0,-3 2 0 0,6-2 272 0,-1-2-160 0,3 2 160 0,3 0-128 15,-3 2 416-15,0-2 96 0,0 0 0 0,0 0 16 0,0 0 208 16,0 0 32-16,0 0 16 0,0 0 0 0,81 25-16 0,-81-25-16 16,0 0 0-16,0 0 0 0,0 0-304 0,89 26-48 15,-89-26-16-15,0 0 0 0,0 0-256 0,0 0 0 16,0 0 0-16,65 49 0 0,-65-49 0 0,0 0 0 16,0 0-192-16,2 43 48 0,-4-33-192 0,-1-1-48 15,-7 0 0-15,5 1 0 16,-1-1-160-16,-4 2-32 0,1 4-16 0,-10 2 0 15,1 4-352-15,-7 0-64 0,1 1-16 0,-1-3-18576 0</inkml:trace>
  <inkml:trace contextRef="#ctx1" brushRef="#br0" timeOffset="20381.3">19210 7320 35935 0,'0'0'1600'0,"0"0"320"0,0 0-1536 0,0 0-384 0,39 52 0 0,-39-52 0 16,0 0 1792-16,0 0 304 0,4 49 48 0,-4-15 16 16,0 4-576-16,-6-1-112 0,-1 3-32 0,-5-1 0 31,-3-1-1568-31,-3-8-320 0,-1-2-64 0,-6-6-20704 0</inkml:trace>
  <inkml:trace contextRef="#ctx1" brushRef="#br0" timeOffset="20898.36">19800 6724 29487 0,'0'-4'1296'0,"0"2"288"0,0 0-1264 0,0 1-320 0,0 1 0 0,0 0 0 16,0 0 2480-16,0 0 432 0,0 0 96 15,0 0 0-15,0 0-1520 0,0 0-304 0,69 77-64 0,-69-77-16 16,60 86-160-16,-29-33-48 0,0 9 0 0,3 2 0 16,-9-2-320-16,-5-4-64 0,3-6 0 0,-12-5-16 15,2-9-320-15,-7-2-176 0,2-4 192 0,-3-6-192 16,-5-3 128-16,0-5-128 0,0-3 0 0,-4-5 0 16,3-8 0-16,-3-2 0 0,-2-2 0 0,2-8 0 15,-5-3 0-15,0-7-144 0,-3-5 16 0,3-9 0 16,0 0-240-16,-1-7-32 0,3-8-16 0,-1-9 0 15,1-4 224-15,5 4 32 0,-2-1 16 0,8 3 0 16,-2 7 144-16,5-2 0 0,4 8 0 0,-1 0 0 0,-1 7 0 16,6-1 0-16,4 9 0 0,-4 3 0 0,4 10 0 0,-19 15 0 15,0 0 0-15,62-28 0 0,-62 28 0 0,0 0 0 16,0 0 0-16,0 0-128 0,96 19 448 0,-96-19 80 16,0 0 32-16,0 0 0 15,77 54-2096-15,-77-54-400 0</inkml:trace>
  <inkml:trace contextRef="#ctx1" brushRef="#br0" timeOffset="21250.16">20689 6957 39615 0,'0'2'1760'0,"-4"0"352"0,4 1-1680 0,0-1-432 0,0 0 0 0,0-2 0 16,0 6 1264-16,0-6 160 0,0 0 48 0,0 0 0 15,9 52 112-15,-9-52 16 0,13 59 16 0,-13-59 0 16,16 71-640-16,-16-71-128 0,18 68-16 0,-18-68-16 16,21 58-432-16,-21-58-64 0,23 53-32 0,-23-53 0 15,0 0-288-15,0 0 0 0,0 0 0 0,58 49 0 16,-58-49 0-16,0 0 0 0,37-25 0 0,-22 10 0 16,-3-9-240-16,5-5 48 0,-2-10 16 0,-4-2 0 15,-2-3-112-15,-1 1-32 0,-3 6 0 0,-5 1 0 16,0 2 64-16,0 0 16 0,-5 8 0 0,-5 0 0 15,-3-4 48-15,-2 1 16 0,-4 5 0 0,-3 3 0 16,5 4 16-16,-6 4 0 0,3 4 0 0,-7 7 0 16,7 2-160-16,-5 6-16 0,3 3-16 0,1 6 0 15,2 4-416-15,1 1-64 0,-1 5-32 0,4 1 0 16,3-1-336-16,3-1-64 0</inkml:trace>
  <inkml:trace contextRef="#ctx1" brushRef="#br0" timeOffset="22803.06">6199 15895 5519 0,'-5'0'496'0,"3"0"-496"0,-2 0 0 0,4 0 0 0,-4 0 1344 0,2 0 192 0,2 2 16 0,0-2 16 0,-3 0 1248 0,-1 0 256 0,2 3 64 0,-2-3 0 0,4-3-256 0,-4 3-32 0,4 0-16 0,0-2 0 0,0 2-752 0,4 0-160 0,0 0-16 0,-4 0-16 0,6 0-992 0,3 0-192 0,0 0-32 0,-9 0-16 0,0 0-128 16,0 0-16-16,87 0-16 0,-87 0 0 0,0 0 64 0,120 5 16 0,-120-5 0 0,124 10 0 0,-124-10-176 0,160 9-16 0,-70-7-16 0,-2-2 0 0,-88 0-368 0,158-8 144 0,-158 8-144 0,149-18 0 0,-149 18 0 0,144-27 0 0,-144 27 0 0,125-32 0 16,-125 32 0-16,105-28-192 0,-105 28 192 0,82-24-192 0,-82 24 192 0,0 0-176 15,83-27 176-15,-83 27-160 16,0 0-240-16,0 0-48 0,0 0-16 0,0 0-12992 15,0 0-2608-15</inkml:trace>
  <inkml:trace contextRef="#ctx1" brushRef="#br0" timeOffset="24021.94">12190 6801 23039 0,'-1'2'2048'0,"-3"-2"-1648"0,4 2-400 0,-4-2 0 0,2 0 2480 0,-2 2 400 0,1 1 96 0,-7 3 16 0,-5 5-848 0,0 6-160 0,-4 2-48 0,-1 5 0 0,1 10-1376 0,0 0-288 0,0 6-48 0,4 1-16 0,0 2-208 0,0 0-256 0,6-3 48 0,1 1 16 0,6-1-512 0,-1-7-112 0,3-4-16 0,0 1 0 0,5-6-1008 0,3-1-208 0,-8-23-32 0,0 0-16 0,0 0-1168 0,0 0-224 0,0 0-48 0,0 0-16 0,98 15 1056 0,-74-34 224 0,4-6 32 0,4-5 16 0,2 4 1792 0,-4 0 432 0,-2 3 0 0,2 1 0 0,-30 22 1024 0,57-21 256 0,-57 21 64 0,0 0 0 0,0 0 1104 0,101 24 240 16,-101-24 32-16,0 0 16 0,0 0-656 0,66 62-128 15,-66-62-32-15,0 0 0 0,0 0-912 0,54 53-192 16,-54-53-48-16,0 0 0 0,0 0-384 0,0 0-64 16,81 34-32-16,-81-34 0 15,0 0-624-15,0 0-128 0,92-19-32 0,-92 19 0 16,47-21-1584-16,-47 21-320 0,45-35-64 0,-22 12-16 16,1-3-1360-16,-3 1-256 0,2-1-64 0,-5 4-16 0,-3-3 3328 0,-1 1 656 15,-7 5 192-15,1-4 0 0,-6 6 0 0,-2-1-144 16,-2 5 144-16,-2-1 0 0,-2 3 2528 0,1 2 608 15,-5-1 112-15,1-1 16 0,-4 3 704 0,1-1 128 16,-1 3 16-16,-6-3 16 0,4 3-1904 0,-3-1-384 0,3 1-80 16,0 4 0-16,-4 1-1168 0,4 1-224 0,-2 3-48 0,2 3-16 15,0 7-304-15,2-2 0 0,1 8-128 0,-1 4 128 16,4 1-288-16,3 4 32 0,6 0 0 0,0 1 0 16,4 1 64-16,-4-30 0 0,17 45 16 0,-17-45 0 15,0 0 0-15,41 60 0 0,-41-60 0 0,0 0 16 16,0 0-80-16,81 30-16 0,-81-30 0 0,0 0 0 15,77-30 16-15,-51 7 0 0,6-5 0 0,-4-7 16 16,3-7 224-16,-7-3-176 0,4 2 176 0,-7 0-160 16,1-1-272-1,-1-8-48-15,2-1-16 0,-3-9 0 0,3-2-464 0,-4-2-112 0,-4-1-16 0,-2 1 0 16,-6 2 352-16,-5-2 64 0,-6 3 16 0,-5 0 0 16,-6 9 928-16,0 9 192 0,-2 4 48 0,2 12 0 15,-4 5 1120-15,4 11 224 0,0 7 64 0,0 12 0 0,-2 3-912 16,0 12-176-16,4 11-48 0,-2 7 0 0,2 14-240 0,7 9-48 15,1 6-16-15,5 7 0 0,2 4-240 0,5-4-48 16,-1-17-16-16,3 10 0 0,1 3-176 0,1 2 0 16,4 4 0-16,2 1 0 0,3-1 0 0,3-12 0 15,-2-8 0-15,-21-57 0 0,43 84-192 0,-43-84-64 16,47 66 0-16,-47-66-16 16,0 0-416-16,83 68-80 0,-83-68 0 0,0 0-11632 15,99 47-2320-15</inkml:trace>
  <inkml:trace contextRef="#ctx1" brushRef="#br0" timeOffset="24472.97">14136 6889 13823 0,'-6'-2'1216'0,"-3"2"-960"0,3-3-256 0,2 3 0 0,-2 0 4272 0,-1-2 800 0,-4 0 176 0,-14 0 16 0,-3-2-1904 0,-4-1-384 0,-2 1-80 0,4 2-16 0,2-4-1696 0,4 3-352 0,3 3-64 0,2 0 0 0,6 0-336 0,-2 1-64 0,2 7-16 0,2-1 0 0,1 7-352 0,3 4 0 0,-1 3 0 0,4 11 0 0,1 2 0 0,3 9 0 0,0 4-192 0,3 2 64 0,1-6-32 0,2-3 0 0,3 1 0 0,1-5 0 0,-10-36 0 0,18 56 0 0,-18-56 0 0,0 0 0 0,0 0-96 0,0 0 0 0,68 47-16 0,-68-47 0 16,0 0 16-16,49-32 0 0,-30 11 0 0,-4-7 0 15,5-9 16-15,-1-7 16 0,4-8 0 0,-5-3 0 16,3-7-160-16,-2 6-48 0,-6 7 0 0,4-13 0 15,0-6-16-15,-2-9 0 0,0-5 0 0,-6-5 0 0,-5-3 192 0,-4-2 16 16,-4 5 16-16,-5 9 0 0,-2 2 224 0,-2 11 192 16,-2 10-48-16,-1 18 0 0,7 12 432 0,0 8 96 15,-1 12 16-15,1 10 0 0,0 5 80 0,-1 6 0 16,1 13 16-16,-3 10 0 0,5 14-144 0,5 9-16 16,2 20-16-16,2 5 0 0,4-1-160 0,1 1-48 15,4 11 0-15,3 3 0 0,4 2-192 0,1-5-32 16,6 4-16-16,-1-8 0 0,0-16 64 0,-1-8 16 15,1-12 0-15,1-3 0 0,-25-55-96 0,52 86-16 16,-52-86 0-16,46 62 0 16,-46-62-688-16,0 0-144 0,77 68-16 0,-77-68-13744 15,0 0-2736-15</inkml:trace>
  <inkml:trace contextRef="#ctx1" brushRef="#br0" timeOffset="60424.55">24047 9272 27647 0,'0'-2'2448'0,"-4"-3"-1952"0,4 1-496 0,0 4 0 0,0-4 1984 0,-4 2 288 0,3-7 64 0,1-1 16 0,-4-5-752 0,0-1-160 0,2-3-32 0,-3 4 0 0,3-2-864 0,0 4-176 0,-4-2-48 0,6-2 0 0,-4 2-320 0,-1 0 128 0,1 0-128 0,-2 1 0 0,3 9 0 0,-3-5 128 0,-3 7-128 0,-1 1 0 0,1 4 0 0,-1 1 0 0,-5 7 0 0,6 3 0 0,-6 4-176 0,0 5 176 0,2 7-208 0,-6 4 80 0,4 5 0 0,0 11 0 0,-4 5 0 0,4 3 0 0,2-5 128 0,0-3-208 0,3 4 80 0,3-4 128 0,-3-8-208 0,7-5 80 16,-3-4 128-16,6 2-208 0,-4-1 208 0,4-3 0 16,0-30 0-16,6 47 0 0,-6-47 0 0,0 0 0 15,0 0 0-15,0 0 0 0,0 0 0 0,0 0 0 0,0 0 0 0,86-13 0 16,-67-7 0-16,4-10 128 0,-5-2-128 0,7-2 160 16,-4-4-160-16,1 1 160 0,3-5-160 0,-1 5 160 15,-3 3-160-15,-3 6 0 0,-1 3 144 0,-2 6-144 16,-3 6 160-16,-3 6-32 0,-1 3-128 0,-3 4 192 15,-1 2-48-15,-2 5-16 0,-2-7 0 0,0 0 0 16,0 0 0-16,0 0-128 0,9 60 192 0,-9-60-64 16,0 0 64-16,10 61 16 0,-10-61 0 0,3 39 0 15,-3-39-16-15,6 47 0 0,-6-47 0 0,9 53 0 16,-9-36-64-16,0-17 0 0,0 0-128 0,15 69 192 16,-15-69-192-16,0 0 0 0,19 60 0 0,-19-60 0 15,0 0-384-15,0 0-128 0,0 0-32 0,0 0-12352 16,55 60-2464-16</inkml:trace>
  <inkml:trace contextRef="#ctx1" brushRef="#br0" timeOffset="60808.87">24605 9047 39615 0,'-13'0'1760'0,"7"-2"352"0,1 2-1680 0,-3 0-432 15,3 0 0-15,1 0 0 0,2 2 1024 0,-4 0 128 16,-1 3 32-16,-3-3 0 0,-1 6-368 0,-4 1-80 16,2 2-16-16,0 2 0 0,1 6-480 0,3 2-112 15,0 1 0-15,-3 5-128 0,9-1 0 0,-3 0 0 16,2 1 0-16,4-27 0 0,0 50-256 0,0-50-64 0,4 51-16 0,-4-51 0 16,0 0 16-16,15 53 16 0,-15-53 0 0,0 0 0 15,0 0 176-15,0 0 128 0,0 0-192 0,0 0 192 16,68 54 0-16,-68-54 0 0,0 0 0 0,0 0 0 15,0 0 0-15,71 8 0 0,-71-8 128 0,0 0-128 16,0 0 128-16,0 0-128 0,0 0 0 0,70 9 144 16,-70-9-144-16,0 0 0 0,0 0 0 0,0 0 0 15,0 0 0-15,3 51 0 0,-8-34 0 0,-5 0 0 16,-3 0 0-16,-2 1 0 0,0 1 0 0,0-2 0 16,-2-2 0-16,-3 2 0 0,-5 2 0 0,1-2 0 15,5-8-192-15,0 1 192 0,0-3-192 0,0-5 192 16,4 2-624-16,0-10 0 0,2 2 0 0,2-9 0 15,3-2-1232-15,7-4-240 0</inkml:trace>
  <inkml:trace contextRef="#ctx1" brushRef="#br0" timeOffset="61162.3">24936 8893 22111 0,'6'-12'976'0,"-3"3"208"0,-3 5-944 0,0 2-240 15,0-2 0-15,0 4 0 0,-3 4 3664 0,-3-4 688 16,-2 6 144-16,-3-2 32 0,-2 5-2288 0,-2 6-464 15,-4 0-96-15,4 4-16 0,0 0-704 0,0-1-128 16,2 7-48-16,0-1 0 0,1 1-464 0,3 3-80 16,-4-4-32-16,7 5 0 0,-3-5-208 0,5 0 0 15,2-3 0-15,-2-2 0 0,4-19 0 0,0 0-128 16,6 47 128-16,-6-47-160 0,0 0-64 0,0 0-16 16,0 0 0-16,0 0 0 0,0 0 240 0,56 62-192 0,-56-62 192 15,0 0-192-15,0 0 192 0,0 0 0 0,0 0 0 0,83 24-144 16,-83-24 144-16,0 0 0 0,0 0 0 0,0 0-128 15,87 19-16-15,-87-19 0 0,0 0 0 0,0 0 0 16,0 0 144-16,0 0-160 0,0 0 160 0,0 0-160 16,0 0 160-16,0 0-128 0,56 62 128 0,-65-51-128 15,-1 4 128-15,-1 0 0 0,-2 2 0 0,-2 2 0 16,0-4 0-16,2 4 0 0,-3-4 0 0,0 0 0 16,-1 2 0-16,0-2-256 0,0 0 64 0,-2-4 0 15,2-1-384-15,6-3-64 0,-2-5-32 0,1-2-12128 16,5-2-2432-16</inkml:trace>
  <inkml:trace contextRef="#ctx1" brushRef="#br0" timeOffset="61510.28">25116 9203 26719 0,'2'0'2368'0,"0"2"-1888"16,2-2-480-16,-4 0 0 0,2 0 2880 0,1 0 464 15,-3 0 112-15,0 0 0 0,0 0-1600 0,0 0-336 16,57-12-64-16,-42-1-16 0,-15 13-816 0,37-26-176 15,-22 13-16-15,4-6-16 0,-4 0-416 0,4-2 0 16,2-7 0-16,-2 0 0 16,-1 4-416-16,-4 1-112 0,-3 4-32 0,-7 4 0 15,1 4-144-15,-5 2-16 0,0 5-16 0,-5 0 0 16,-5 4 64-16,-5 4 16 0,2 1 0 0,-2 3 0 16,-8 1 176-16,3 3 32 0,-8 4 16 0,-3 3 0 0,3 2 720 0,0 3 144 0,-2 5 16 0,2-1 16 15,0 2 112-15,3 0 32 0,3-2 0 0,3 0 0 16,4 0-176-16,9-3-48 0,1-4 0 0,5-21 0 15,0 0 32-15,5 58 0 0,-5-58 0 0,0 0 0 16,0 0 80-16,0 0 16 0,77 56 0 0,-77-56 0 16,0 0-128-16,0 0-32 0,87 6 0 0,-87-6 0 15,49-11-352-15,-49 11 0 0,52-21 0 0,-27 8 128 16,1-4-608 0,-5 0-112-16,3-2-32 0,0-3-12976 0,-1 3-2592 0</inkml:trace>
  <inkml:trace contextRef="#ctx1" brushRef="#br0" timeOffset="62048.2">25547 8904 4607 0,'0'-2'400'0,"-4"0"-400"15,4 2 0-15,0 0 0 0,0 0 4160 0,0-4 736 16,0 4 160-16,0-2 16 0,0 1-208 0,4 1-32 16,-4 1-16-16,0-1 0 0,0 0-2992 0,0 0-608 15,0 0-112-15,0 0-16 0,24 68-288 0,-24-68-48 16,0 0-16-16,9 68 0 0,-9-68-240 0,0 64-48 15,0-64-16-15,2 65 0 0,-2-65-240 0,-2 59-32 16,2-59-16-16,-3 52 0 0,3-52-144 0,0 0-224 16,0 47 48-16,0-41 16 15,0-6-608-15,0 0-112 0,0 0-16 0,7-9-16 16,-1-1-160-16,0-11-16 0,3 1-16 0,-3-3 0 16,3-3-784-16,0-2-160 0,5-2-16 0,-5 0-16 15,6-6 640-15,-4-4 128 0,6 1 32 0,2-2 0 0,-2 5 1712 0,0 4 336 0,-2 6 80 0,0 7 16 16,-6 4 1136-16,1 7 240 0,-10 8 32 0,0 0 16 15,0 0-1024-15,0 0-208 0,0 0-32 0,0 0-16 16,0 0-96-16,28 66-16 0,-28-66 0 0,0 43 0 16,0-43-368-16,0 0-80 0,0 53 0 0,0-53-16 15,0 0-432-15,0 43 0 0,0-43 128 0,0 0-128 16,0 0-496 0,0 0-128-16,0 0-16 0,5 49-16 15,-5-45-480-15,0-2-80 0,0 1-32 0,0-3 0 0,4 2-1440 0,-4-4-272 0,0 2-64 0,0-7-16 16,2 1-1632-16,2-1-336 0,-4-3-64 0,4 1-16 15,1 0 5088-15,1-1 928 0,-2 5 224 0,1 1 64 16,-1-2 2704-16,2 4 560 0,-6 2 96 0,0 0 32 16,0 0-1904-16,0 0-368 0,0 0-80 0,0 0-16 0,0 0-1088 15,0 0-208-15,62 55-48 0,-62-55-16 16,0 0-240-16,0 0-64 0,0 0 0 0,0 0 0 0,0 0-384 0,0 0-64 16,0 0-128-16,0 0 176 15,0 0-496-15,0 0-80 0,0 0-32 0,0 0 0 16,0 0-624-16,0 0-128 0,62-10-32 0,-62 3-17856 15</inkml:trace>
  <inkml:trace contextRef="#ctx1" brushRef="#br0" timeOffset="62428.77">26099 8135 25791 0,'2'-19'1152'0,"-2"10"224"0,0 2-1104 0,0 5-272 0,-2 2 0 0,2 2 0 0,-4 3 3264 0,3 5 576 0,1-10 128 0,-4 41 32 0,4-41-2112 0,-6 79-416 0,6-28-96 0,-4 5-16 0,4 8-224 0,4-2-48 0,-4 7-16 0,0-7 0 0,0-5-304 15,0-57-64-15,6 99-16 0,-6-99 0 0,4 89-448 0,-4-89-96 0,11 82-16 0,-11-82 0 0,4 64-592 0,-4-64-128 0,0 57-32 0,0-57 0 0,0 0-624 0,5 62-128 0,-5-62-32 0,0 0 0 0,0 0 32 0,0 0 0 0,4-6 0 0,2-13 0 0,-3-1-1040 0,3-5-208 0,-2-1-32 0,7-6-16 0,2-4 1008 0,-2 0 208 0,3 5 48 0,1 0 0 16,-2-2 1632-16,2 6 336 0,4 5 64 0,-4 5 16 16,0 6 1888-16,-15 11 384 0,28-15 80 0,-28 15 16 0,0 0-1472 15,0 0-272-15,0 0-64 0,54 58-16 16,-54-58-480-16,0 0-80 0,17 71-32 0,-17-71 0 0,0 60-128 0,0-60-16 16,-7 70-16-16,1-36 0 0,6-34-432 0,-15 67 128 15,6-40-128-15,-1-1 0 16,1-2-256-16,-2-9-128 0,1 0-16 0,1-5-16 15,-4-6-672-15,3-4-128 0</inkml:trace>
  <inkml:trace contextRef="#ctx1" brushRef="#br0" timeOffset="63147.27">26488 7816 5519 0,'-9'9'496'0,"3"-1"-496"16,2 1 0-16,1 2 0 0,1-1 6720 0,-2-1 1264 0,4-9 240 0,-13 45 48 15,2 6-4624-15,-4 20-944 0,-4 18-176 0,2 3-32 16,0 4-1104-16,4-2-224 0,3-6-32 0,1-7-16 16,7-15-480-16,2-8-112 0,0-7-16 0,0-51 0 15,8 77-512-15,-8-77 0 0,0 0 0 0,22 71 0 32,-22-71-288-32,0 0-160 0,0 0-48 0,0 0 0 15,62 47-144-15,-62-47-16 0,0 0-16 0,0 0 0 16,77 4-80-16,-77-4-16 0,47-10 0 0,-47 10 0 0,49-18 272 0,-49 18 48 15,45-25 16-15,-22 6 0 0,-1-1 208 0,-1-1 32 0,-2 4 16 0,-4-6 0 16,0 5 176-16,-2-1-128 0,-7 2 128 0,-1 2-128 16,3 4 0-16,-12 1 0 0,0 1 0 0,-1 1 0 15,-5 1 128-15,-1-1 0 0,-2 5 128 0,-8-1-128 16,-1 0 224-16,1 4-32 0,-2 0 0 0,3 0 0 0,-3 4-192 0,2 3 144 16,3 1-144-16,1 1 128 0,0 4-128 0,4-1 0 15,-1 6 0-15,7 1-176 0,7-19 176 0,-9 38 0 16,9-38 0-16,0 0 0 0,0 0 0 0,24 73 0 15,-24-73 192-15,0 0-64 0,0 0 176 0,71 66 32 16,-71-66 16-16,0 0 0 0,77 19-160 0,-77-19-16 16,0 0-16-16,79-8 0 0,-79 8-320 0,57-17-64 15,-57 17-16-15,52-24 0 16,-27 7-592-16,3 2-128 0,-4-4-32 0,-3 0 0 16,-2 1-2384-16,0 1-464 0,-6 0-112 0,-13 17-16 15,17-27 1712-15,-13 18 336 0,-4 9 64 0,5-13 0 0,-5 13 4288 0,-2-4 832 16,-3 4 192-16,5 0 16 0,-4 4-272 0,4-4-64 0,0 0-16 0,0 0 0 15,-13 32-1552-15,13-32-304 0,0 0-64 0,-2 58-16 16,2-58-160-16,0 0-16 0,0 73-16 0,0-73 0 16,2 59-144-16,-2-59-16 0,0 48-16 0,0-48 0 15,0 0-272-15,4 57-48 0,-4-57-16 0,0 0 0 16,0 0-336-16,0 0-144 0,0 0 128 0,0 0-128 16,0 0 0-16,0 0-320 0,0 0 48 0,9-25 16 31,-7 1-544-31,0-4-96 0,3-2-32 0,1-12 0 0,3 3 80 15,1-8 16-15,-1 2 0 0,1-8 0 0,1 2 384 0,2 1 64 0,2 3 32 0,4 0 0 16,-4 7 352-16,4 6 0 0,-1 4 0 0,3 4 0 16,-2 7 0-16,3 2 0 0,-22 17 0 0,40-18 0 15,-40 18 0-15,53-10 0 0,-53 10 0 0,0 0 128 16,77 0-128-16,-77 0-192 0,0 0 32 0,0 0 16 16,73 25-576-16,-73-25-112 0</inkml:trace>
  <inkml:trace contextRef="#ctx1" brushRef="#br0" timeOffset="100100.7">2973 17932 14735 0,'-10'7'1312'0,"6"1"-1056"0,-1-3-256 0,1 3 0 15,4-2 2304-15,0-3 384 0,0 5 96 0,-4 5 16 16,4 10 976-16,0 9 208 0,4 9 48 0,0 2 0 16,5 0-2608-16,1 2-512 0,-1 2-96 0,6 2-32 15,-6 2-320-15,3-8-64 0,1 2-16 0,-4-5 0 0,1-3-224 0,-1-5-160 16,-1-7 192-16,-1-5-192 0,2 3 0 0,1-4 0 15,-5-4-192-15,1-2 48 16,0-4-304-16,1-3-64 0,-5-2-16 0,2-6 0 16,0 0-656-16,1-4-128 0,-5-3-32 0,0-4-15760 15</inkml:trace>
  <inkml:trace contextRef="#ctx1" brushRef="#br0" timeOffset="100417.67">3463 17749 911 0,'0'-3'0'0,"0"3"0"0,2 3 0 0,-2-3 0 0,0 0 2912 0,0 0 496 0,-2 0 112 0,2 4 0 0,2 4 1824 0,-2 1 352 0,0 4 80 0,4 2 16 0,-4 8-2992 0,3 3-608 0,-1 6-112 0,2 4-32 0,2 1-1072 0,-1 1-208 0,3 5-64 0,1 2 0 0,1 8-144 0,-1 1-48 0,0 1 0 0,3-2 0 0,1-5-272 0,-4-1-64 0,1-1-16 0,1-3 0 0,-2-2-160 0,5-5 0 0,-3 0 0 0,2-5 0 0,-4-2-384 0,3-7-144 0,1-3-48 0,-4-8 0 0,1-3-256 0,-1-6-64 0,-3-2-16 0,3-6 0 0,-3-3-1264 15,-1-6-256-15</inkml:trace>
  <inkml:trace contextRef="#ctx1" brushRef="#br0" timeOffset="100668.14">3867 17563 14735 0,'-4'8'1312'0,"2"-2"-1056"16,2-3-256-16,0 3 0 0,0-2 3504 0,0 7 640 16,0 8 128-16,-3 15 16 0,3 11-1072 0,5 9-208 15,3 6-64-15,3 6 0 0,8 2-1920 0,-6-1-384 16,4-1-64-16,0 2-32 0,0 0-224 0,0-5-64 0,-2-6 0 0,4-5 0 16,-4-6-256-16,3-9 0 0,1-3 128 0,-2-4-128 31,6 0-480-31,-23-30-160 0,37 45-16 0,-37-45-18160 0</inkml:trace>
  <inkml:trace contextRef="#ctx1" brushRef="#br0" timeOffset="101102.4">4371 17731 11967 0,'-4'2'1072'0,"0"-1"-864"16,2 1-208-16,2 2 0 0,0-4 2544 0,0 4 464 15,0 3 80-15,0 7 32 0,0 4 368 0,0 7 80 16,6 3 16-16,3 2 0 0,1 8-1856 0,5-1-352 15,0 8-80-15,4 2-16 0,-1 0-640 0,3-4-144 16,2-3-32-16,-5-4 0 0,3-6-64 0,-21-30-16 16,38 41 0-16,-38-41 0 0,0 0-144 0,0 0-48 0,0 0 0 15,86 19 0-15,-71-30-192 0,0-12 128 16,-2-3-128-16,-1-4 0 0,1-6 128 0,-4-5-128 16,1 5 0-16,-7-4 0 0,3-5 0 0,-2 0 128 0,-4-2-128 0,0 4 0 15,-2 5 0-15,0 5 0 0,-7 3-144 0,-6 5 144 16,0 6-288-16,-4 1 32 0,-6 2 16 0,-3 7 0 15,0 0 48-15,-2 9 16 0,-2 3 0 0,4 3 0 16,3 3-80-16,5 5 0 0,1 6-16 0,0 1 0 31,10 5-320-31,-3 1-64 0,9 5-16 0,-1-4-11376 0,8-4-2288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29:45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22299 868 26719 0,'0'-4'2368'16,"0"3"-1888"-16,0 1-480 0,0 0 0 15,0 0 2448-15,0 0 400 0,0-4 80 0,0 0 16 16,-4 2-1104-16,3-2-224 0,-3 1-32 0,-2 1-16 16,1 2-752-16,-5 0-160 0,1 0-16 0,-1 3-16 0,-5 3-272 0,-2 4-48 15,-1-3-16-15,-7 2 0 0,-1 3-288 0,-2 3 0 16,-6 0 128-16,0-2-128 0,-4 4-192 0,-5-2-112 15,4 2-16-15,-4-2 0 16,-4 4-192-16,3-6-32 0,5 2-16 0,-2 0 0 16,7 0 64-16,4-4 16 0,5 0 0 0,6-3 0 0,1 1 144 0,3-1 16 15,5-6 16-15,1 1 0 16,3 1-176-16,-1-2-32 0,1 2-16 0,0-2 0 16,-1 0-1248-16,-1 3-240 0,5-5-48 0,-3 4-12960 0</inkml:trace>
  <inkml:trace contextRef="#ctx0" brushRef="#br0" timeOffset="284.27">21606 791 19343 0,'-4'-9'848'0,"-2"3"192"0,3 2-832 0,-1 2-208 0,2 2 0 0,-2 0 0 15,-1 2 2848-15,-3 2 528 0,1 2 96 0,-7 3 32 0,-1 2-992 0,-7 6-192 0,1 4-32 0,-3 7-16 0,-1 0-1472 0,3 6-288 0,1 0-64 0,2 4-16 0,0 1-80 0,1-1-16 0,3-3 0 0,1-3 0 0,5 2-80 0,3-6-32 0,1 6 0 0,5-34 0 0,-8 64-32 0,8-64 0 0,0 0 0 0,8 75 0 0,-8-75-192 0,0 0 176 0,0 0-176 0,0 0 160 0,52 73-160 0,-52-73 0 0,0 0 0 0,68 14 0 0,-68-14 0 0,58-4 0 0,-24-2-192 0,0-3 192 16,4-1-496-16,1 1 32 0,-7 0 0 0,2-3 0 15,0 3-688-15,-4 1-144 0</inkml:trace>
  <inkml:trace contextRef="#ctx0" brushRef="#br0" timeOffset="1202.83">20069 915 9215 0,'-29'-34'816'0,"20"17"-656"0,3 2-160 0,-1 4 0 0,5 7 4736 0,2-1 896 0,0 1 192 0,0-2 48 0,0-3-2464 0,0-1-480 0,0-3-112 0,0 4 0 0,2 1-1616 0,2 5-320 0,-4 3-64 0,3 9-16 0,-3-9-320 0,0 0-64 0,25 71-16 0,-25-71 0 0,30 104 48 0,-15-38 16 0,2-2 0 0,-17-64 0 0,30 124-128 0,-30-124-16 0,24 114-16 0,-24-114 0 0,23 107-304 0,-23-107 128 0,15 81-128 0,-15-81 0 16,11 66 192-16,-11-66-64 0,0 0 0 0,8 69-128 0,-8-55 160 0,0-5-160 0,-4-9 128 0,0 0-128 0,-2-6 0 0,1-1 0 0,-1-3 0 0,-1-1 0 0,1-11 0 0,-3-3-272 16,-3-5 32-16,5-6 16 0,1-7 0 0,-3-6 0 15,3-5 0-15,2-6 0 0,3 0 48 0,2-6 16 16,3 2 0-16,6 2 0 0,5 2 16 0,0 11 0 16,3 9 0-16,-3 7 0 0,4 4 144 0,2-1 0 15,5 2-144-15,8-4 144 0,-4 6 0 0,4 0 0 16,4-1 0-16,-1 3 0 0,-1 5-144 0,-2 0 144 15,-2 4-192-15,-2 6 192 16,-2-1-512-16,-7 5 16 0,-21 5 0 0,0 0 0 16,0 0-416-16,0 0-96 0,78 24-16 0,-78-24-17200 0</inkml:trace>
  <inkml:trace contextRef="#ctx0" brushRef="#br0" timeOffset="1507.86">20525 1139 27647 0,'-4'7'1216'0,"4"-7"256"0,-3 2-1168 0,3-2-304 0,0 0 0 0,0 0 0 16,0 0 2608-16,3 2 464 0,-3 0 80 0,4 2 32 16,6 1-1728-16,-5-1-352 0,-5-4-64 0,0 0-16 15,0 0-272-15,0 0-64 0,0 0-16 0,68 68 0 16,-68-68-288-16,0 0-64 0,0 0-16 0,0 0 0 16,0 0-176-16,77 58-128 0,-77-58 144 0,0 0-144 15,0 0 0-15,0 0 128 0,71 0-128 0,-52-11 0 16,-4-1 0-16,-2 1-208 0,2-8 32 0,-5 1 16 15,1-3-224-15,-3-4-64 0,-3 1 0 0,-5 1 0 0,0-5 192 16,-7 4 16-16,-1-1 16 0,-9-3 0 0,2 6 16 0,0-1 0 16,-4 4 0-16,-1 2 0 0,-3 2 0 0,-1 4 0 15,1 7 0-15,2-1 0 0,6 7 16 0,-3 1 16 16,3 7 0-16,1-1 0 0,1 1-16 0,6 5-16 16,-1-4 0-16,3 2 0 15,5 0-544-15,0-13-96 0,0 0-32 0,0 0-10672 16,0 0-2144-16</inkml:trace>
  <inkml:trace contextRef="#ctx0" brushRef="#br0" timeOffset="2138.09">22771 71 34095 0,'0'-11'1504'0,"0"4"320"0,4 5-1456 16,-4-2-368-16,0 4 0 0,0 4 0 0,3-2 1392 0,-3 7 208 0,0-9 32 0,0 0 16 0,21 96-544 0,-21-96-96 0,13 128-32 0,-7-55 0 0,-6-2-256 0,-4 6-48 0,2 15-16 0,-5 14 0 0,-3 3-272 0,-1-2-48 0,2-10-16 0,-1-6 0 0,1-16-320 0,3-7 0 0,-3-10 0 0,3-2 0 0,-3-1-320 0,-1-12-128 0,1 0-16 0,3-13-16 0,-3-5 16 0,1-8 0 0,3-8 0 0,1-3 0 0,2-10-112 0,-3-4 0 0,3-1-16 0,0-8 0 0,4-7 0 0,1-7 0 0,7-10 0 0,-1-2 0 0,6 0 592 0,4 3 0 0,0 1 0 0,5 5 128 0,-1 2 288 0,7 8 48 0,-2-1 16 0,-2 10 0 0,6 8 128 0,-32 7 32 0,62 7 0 0,-62-7 0 0,0 0-128 0,87 45-32 0,-87-45 0 0,0 0 0 0,71 85-112 0,-71-85-32 0,30 73 0 0,-30-73 0 0,13 68-96 0,-13-68-32 0,0 60 0 0,0-60 0 0,-16 56-48 0,4-29-16 0,-3-3 0 0,-4-5 0 0,3-2 48 0,-5-4 16 0,-2 0 0 0,-3-9 0 0,-2 1-208 0,-6-8 0 0,-4-3 0 0,5-2 0 0,-1-3-560 0,4-2-144 0,3-2-48 15,3 0 0-15,-2-8-416 0,3 3-96 0,-1-3-16 0,-1 2-17856 16</inkml:trace>
  <inkml:trace contextRef="#ctx0" brushRef="#br0" timeOffset="4547.17">23077 2875 14735 0,'0'-4'1312'0,"-3"-1"-1056"0,3 1-256 0,-2 2 0 0,2 0 2944 0,0 0 544 0,-4-1 96 0,4-1 32 0,0-4 96 0,-6-1 0 0,2 0 16 0,-1-6 0 0,-1 1-2064 0,2 5-400 0,-5-2-96 0,3-1-16 0,-1 5-288 0,-3-1-64 0,1 3-16 0,2-1 0 0,-7 2-400 0,1 1-96 0,2 3-16 0,-8 0 0 0,4 1-272 0,-4 5 0 0,1 2 0 0,-1 1 0 0,4 0-320 0,0 5-32 0,-4 1 0 0,0 3 0 0,4 5-32 0,0 3-16 0,0-3 0 0,6 5 0 0,-5 0 112 0,5 4 32 0,3 2 0 0,1 2 0 0,5-36 64 0,-4 69 0 0,4-69 16 0,6 66 0 16,-6-66 176-16,0 0 0 0,37 71 0 0,-37-71-128 0,0 0 128 16,0 0 192-16,81 46-32 0,-81-46-16 0,0 0-16 0,77 7 0 15,-77-7 0-15,58-4 0 0,-58 4-128 0,53-11 0 16,-53 11 0-16,43-13 0 0,-43 13-176 0,40-15-112 15,-40 15-32-15,28-13 0 16,-28 13-640-16,24-12-144 0</inkml:trace>
  <inkml:trace contextRef="#ctx0" brushRef="#br0" timeOffset="4967.84">22371 2977 19343 0,'5'-15'848'0,"-1"7"192"15,-4 2-832-15,2 1-208 0,-2 5 0 0,0-4 0 16,0 2 2384-16,-2 0 432 0,2 0 96 0,-4-5 16 16,-1-1 144-16,-3 5 16 0,1-3 16 0,-3-1 0 15,-3 1-1808-15,-2 4-352 0,0-2-80 0,-2 4-16 0,0 0-208 0,-7 2-64 16,1 2 0-16,-5 0 0 0,7 1-448 0,-7 5-128 15,-6-1 0-15,-9 4 0 16,0 8-592-16,-6 0-144 0,-4 3-32 0,3 2 0 16,-1-1-80-16,4 3-32 0,-2-4 0 0,6 5 0 15,7-5-816-15,6 0-160 0,2-3-48 0,7-4 0 16,6 0-1120-16,6-4-240 0</inkml:trace>
  <inkml:trace contextRef="#ctx0" brushRef="#br0" timeOffset="5295.66">21640 2945 16575 0,'-4'0'1472'0,"0"2"-1168"0,2-1-304 0,-2-1 0 16,4 0 2672-16,-3 4 464 0,1-4 112 0,-8 6 16 15,1 0 96-15,0 1 32 0,-5 4 0 0,3 2 0 16,2-3-2432-16,-1 1-464 0,1 2-112 0,0 2 0 15,3-3-224-15,0 1-32 0,3 2-128 0,-3-2 192 16,2 2-192-16,0 0 0 0,3-2 0 0,1 0 0 16,0-13 0-16,0 0 0 0,0 0 0 0,0 0 0 15,1 64 0-15,-1-64 0 0,0 0 0 0,0 0 0 16,0 0 0-16,29 64 0 0,-29-64 0 0,0 0 0 16,0 0 0-16,75 47 0 0,-75-47 0 0,0 0 0 0,97 19 128 15,-97-19-128-15,83 0 0 0,-83 0 0 0,90-6 0 0,-90 6-160 16,96-9 0-16,-96 9 0 15,87-10-976-15,-87 10-192 0</inkml:trace>
  <inkml:trace contextRef="#ctx0" brushRef="#br0" timeOffset="5846.76">19926 3041 11055 0,'-12'-12'976'0,"9"7"-784"0,-1 1-192 0,2-4 0 0,2 6 3328 0,-4-1 640 0,4 1 112 0,0 0 16 0,0 0-224 0,-4-4-48 0,4 3-16 0,-1 3 0 0,2 0-2496 0,3 9-496 0,-4-9-112 0,0 0 0 0,28 66-400 0,-28-66-80 0,36 88-16 0,-36-88 0 0,43 115 64 0,-43-115 16 0,42 116 0 0,-42-116 0 0,28 100-64 0,-28-100-16 0,24 86 0 0,-24-86 0 0,15 68-80 0,-15-68-128 0,0 0 176 0,6 53-176 0,-6-44 256 0,4-5-48 0,-8 1-16 0,4-5 0 0,-2-3-192 0,2-3 144 0,0-3-144 0,-4-6 128 0,4-4-128 0,0-6 0 0,0-3-160 0,4-6 160 0,-4-5-384 0,6 1 32 15,-2-9 0-15,3-1 0 0,1-1 0 0,-3 2 0 16,6 3 0-16,-1 3 0 0,3 5 144 0,-4 3 16 15,6 1 16-15,0 2 0 0,4-4 176 0,0 6 0 16,0 3 0-16,-4 4-128 0,4 5 128 0,-4 0 0 0,4 1 0 16,3 2 0-16,3 2-272 0,-7 4 16 15,3 1 16-15,-21 6 0 16,0 0-688-16,0 0-144 0,68-6-16 0,-68 6-16192 0</inkml:trace>
  <inkml:trace contextRef="#ctx0" brushRef="#br0" timeOffset="6080.76">20756 2753 15663 0,'0'-2'1392'0,"0"2"-1120"0,0 0-272 0,0 0 0 16,0 0 3344-16,0 2 624 0,0 2 112 0,0 3 16 15,0 5-720-15,-3 6-160 0,1 7-16 0,2 9-16 16,-4 3-2032-16,0 1-416 0,2 11-80 0,-1 0-16 15,-3 7-288-15,6 2-64 0,0 6-16 0,6 2 0 0,-3-4-272 0,3-2-272 16,3-4 48-16,-5-3 16 16,4 5-752-16,-1-5-160 0</inkml:trace>
  <inkml:trace contextRef="#ctx0" brushRef="#br0" timeOffset="7651.91">20627 4495 11055 0,'0'0'976'0,"0"-6"-784"0,0 3-192 0,-4 3 0 0,4-4 2224 0,0 2 400 0,-2-4 64 0,2-5 32 0,-4 0 960 0,-1-8 192 0,1 4 32 0,-6-2 16 0,1 4-1984 0,-2 0-400 0,-2 3-64 0,-1 1-32 0,-1 0-800 0,0 3-176 0,-3 0-16 0,-1 4-16 0,-2 1-112 0,2 2-32 0,-5 3 0 0,0 6 0 0,-1 3-96 0,-3 2-32 0,9-4 0 0,4 4 0 0,0 2-160 0,-2 4 0 0,2 7 0 0,-4 4 0 0,8 2 0 0,-2 1 0 0,7 1 0 0,1-4 0 0,5-4-336 0,0-28 48 0,0 0 16 0,20 60 0 16,-20-60-112-16,0 0-32 0,0 0 0 0,0 0 0 16,92 10-112-16,-92-10-32 0,53-23 0 0,-25 10 0 0,0-4 64 15,-3 0 16-15,3 0 0 0,-4 4 0 0,-5-2-112 16,0 6-32-16,2-1 0 0,-21 10 0 0,0 0 400 0,43-17 80 0,-43 17 16 0,0 0 0 16,0 0 912-16,0 0 192 0,0 0 48 0,0 0 0 15,0 0-64-15,0 0 0 0,52 61 0 0,-52-61 0 16,0 0-464-16,0 0-112 0,0 0 0 0,0 0-16 15,34 62-368-15,-34-62 144 0,0 0-144 0,0 0 0 16,0 0 0-16,0 0-256 0,81 28 32 0,-81-28 0 16,0 0-272-16,0 0-48 0,77 5-16 0,-77-5 0 15,0 0-960-15,0 0-192 0,88 17-32 0,-88-17-16 16,0 0-912-16,0 0-176 0,87 17-32 0,-87-17-16 16,0 0 800-16,0 0 176 0,56-9 16 0,-50 1 16 0,1 3 1888 0,-1-1 544 15,-4-3 32-15,2 3 0 0,-4-3 1600 0,0-1 336 16,0-5 64-16,0 2 16 0,-6 0-496 0,6 2-112 15,-7-4 0-15,5 5-16 0,-4-3-704 0,-1 2-144 16,1-2-32-16,-3-1 0 0,-3 3-448 0,5-2-112 16,-3 2-16-16,1 1 0 0,0 1-256 0,1 3-48 15,-1-1-16-15,1 1 0 0,2 2-48 0,-3 3-16 16,3 1 0-16,-3 1 0 0,3 3-128 0,-1 2 0 0,1 3 0 0,1 4 0 16,-1 2 0-16,2 4-176 0,-1 4 16 15,5 3 0-15,-4 6 160 0,4-32-160 0,4 71 160 0,-4-71-160 16,15 74 160-16,-15-74 0 0,0 0-144 0,30 67 144 15,-30-67-272-15,0 0 16 0,0 0 0 0,0 0 0 16,77 15 64-16,-58-30 0 0,-1-5 16 0,1-7 0 16,0-1 176-16,0-6 0 0,1-5 0 0,-5-1 0 15,0-3 0-15,2 0 0 0,-2-10 0 0,4 1 0 16,-4-5-304-16,-4 3 32 0,3-3 0 0,-5 9 0 16,0-7 272-16,-3 2-192 0,-2 7 192 0,-2-3-160 15,0 7 160-15,-4 8 0 0,0 8 0 0,2 7 0 16,-6 6 192-16,2 4 0 0,1 3 16 0,1 6 0 15,-6 2 288-15,6 6 48 0,-5 1 16 0,-1 8 0 16,5 5-240-16,-3 3-64 0,-2 9 0 0,3 3 0 0,-1 3 32 0,2 7 0 16,1 5 0-16,1 3 0 0,-2 1 928 0,2-3 176 15,0-1 32-15,2 1 16 0,4 2-896 0,2 1-176 16,1-3-48-16,-7-53 0 0,21 95-320 0,-21-95 0 16,32 72 0-16,-32-72 0 15,0 0-1424-15,49 77-208 0,-49-77-32 0,0 0-16 16,0 0 592-16,71 69 128 0,-71-69 32 0,0 0-17216 15</inkml:trace>
  <inkml:trace contextRef="#ctx0" brushRef="#br0" timeOffset="8102.84">21790 4538 18431 0,'-6'-3'1632'0,"1"-1"-1312"0,1 2-320 0,0 2 0 0,2 0 3696 16,-1-4 656-16,-3 2 144 0,-7-3 32 0,-2 1-1904 0,0-4-384 0,-4 3-80 0,4 1-16 0,2 6-1264 0,0-2-256 0,1 6-48 0,-1-3-16 0,2 7-320 0,1 1-64 0,-3 4-16 0,4 4 0 0,-1 3-160 0,1 8 0 0,0-1-192 0,1 6 192 0,4 7-256 0,-1 1 64 0,5 4 0 0,-4-6 16 0,4-41-80 0,4 62 0 0,-4-62-16 0,0 0 0 0,0 0-128 0,0 0-32 0,0 0 0 0,0 0 0 0,73 32 144 0,-54-54 32 0,2-8 0 0,5-10 0 0,-2-5 48 0,1 2 16 0,-7 1 0 0,3-1 0 15,-2-2-512-15,3-6-112 0,-1-5-16 0,-2-2 0 16,2-4 448-16,-4 0 96 0,-1 3 16 0,-2 1 0 0,-5 0 848 16,-3 3 192-16,-3 3 16 0,-3 3 16 0,0 9-224 0,-3 1-32 15,1 3-16-15,-6 10 0 0,3 2-48 0,-1 7-16 16,-3 5 0-16,3 7 0 0,-2 3 1008 0,3 4 208 16,-5 7 48-16,5 6 0 15,-5 2-1728-15,5 9-576 0,-5 8 0 0,7 6 0 0,-3 7 576 0,2 5 288 16,4-1-32-16,0 0 0 0,0-4 16 0,4 2 0 15,-4-1 0-15,6 9 0 0,-1 3 0 0,3 6 0 16,3-1 0-16,2 1 0 0,4-4-272 0,-17-62 0 16,32 104 0-16,-32-104 0 15,34 77-560-15,-34-77-160 0,30 67-48 0,-30-67 0 16,0 0-480-16,51 72-96 0,-51-72-32 0,0 0-17984 0</inkml:trace>
  <inkml:trace contextRef="#ctx0" brushRef="#br0" timeOffset="8720.15">22818 4452 2751 0,'-6'-10'256'0,"3"5"-256"0,-1-3 0 0,2 3 0 0,2 3 3936 0,0 0 736 0,0 0 160 0,-4-2 32 0,2 1-512 0,0 1-80 0,2-4-32 0,-2 4 0 0,4 2-2048 0,0 8-400 0,-2-8-96 0,0 0-16 0,0 0-864 0,30 71-176 0,-30-71-48 0,29 71 0 0,-29-71-112 0,26 83-32 0,-26-83 0 0,22 81 0 0,-22-81-192 0,15 68-64 0,-15-68 0 0,0 0 0 0,19 62-192 0,-19-62 0 0,0 0 0 0,0 0 0 0,0 0 0 0,0 0 0 0,0 0 0 0,0 0 0 0,0 0-224 0,0 0 64 0,0 0 16 0,4-12 0 0,-4-5 144 0,0-1-208 0,0-7 80 0,0-3 128 0,2 0-272 0,2-2 64 0,-1-8 16 0,-1 1 0 15,2-1 64-15,2-5 128 0,-1-6-208 0,3 4 80 16,1-4 128-16,1 11 0 0,-1 5 0 0,-2 4-128 15,3 7 128-15,-3 11 0 0,3-3 0 0,-5 9 0 16,-5 5 0-16,0 0-128 0,0 0 128 0,0 0 0 16,0 0-432-16,0 0 0 0,77 34 0 0,-77-34 0 15,0 0-688-15,0 0-144 0,81 63-16 0,-81-63-16096 16</inkml:trace>
  <inkml:trace contextRef="#ctx0" brushRef="#br0" timeOffset="9038.32">23399 4328 32255 0,'0'-6'1424'0,"0"2"304"0,0 3-1392 0,0-3-336 15,0 4 0-15,1-4 0 0,3 2 2080 0,0 2 352 16,2-4 64-16,-6 4 0 0,0 0-1344 0,0 0-256 16,62-5-64-16,-62 5-16 0,0 0-416 0,0 0-80 15,0 0 0-15,67 47-16 0,-67-47-304 0,0 0 0 16,0 0 0-16,19 73 0 0,-19-73-288 0,-4 43-16 15,1-18 0-15,-5-3 0 0,1 3 48 0,-3-1 0 0,-1 1 0 0,-2-5 0 16,3-1 48-16,-1-2 16 0,2-2 0 0,1-4 0 16,6 2 0-16,-3-9 16 0,5 4 0 15,-4-5 0-15,4 1 176 0,0-4 0 0,4 2 0 0,1 2 0 16,-5-4 0-16,0 0 144 0,0 0 0 0,0 0 0 16,0 0 48-16,74 9 16 0,-74-9 0 0,0 0 0 15,71 11-208-15,-71-11-192 0,0 0 48 0,71 4 0 16,-71-4-432-16,0 0-64 0,72 6-32 15,-72-6-17568-15</inkml:trace>
  <inkml:trace contextRef="#ctx0" brushRef="#br0" timeOffset="9222.4">24177 4615 29487 0,'0'0'2624'0,"0"2"-2112"16,0 0-512-16,0-2 0 0,0 2 2608 0,0 2 400 15,0-2 96-15,-4 5 16 0,4 4-1136 0,-6 6-240 16,2 2-32-16,-5 4-16 0,3 3-736 0,-7 0-160 16,2 3-32-16,-2-1 0 0,2 0-912 0,1-4-192 15,-3-1-48-15,4 1-14080 16,3-3-2816-16</inkml:trace>
  <inkml:trace contextRef="#ctx0" brushRef="#br0" timeOffset="9741.5">24686 4134 12895 0,'-9'-9'1152'0,"1"3"-928"0,6 3-224 0,-2 3 0 0,4-4 3296 0,-3 2 608 16,1 2 128-16,2 0 32 0,-6 0-240 0,4 0-48 15,0 2-16-15,2 2 0 0,0-4-2240 0,0 0-448 16,0 0-96-16,0 0-16 0,34 80-304 0,-34-80-64 15,0 0-16-15,34 85 0 0,-34-85-144 0,0 0-48 16,28 86 0-16,-28-86 0 0,0 0-224 0,15 72-160 16,-15-72 192-16,0 0-192 0,6 62 0 0,-6-62 0 15,-2 34 0-15,-2-21 0 0,4-8 0 0,-5 1 0 16,1-2 0-16,0-4 0 0,-2-2 0 16,1-2-224-16,-1-5 16 0,2-1 0 15,-1-5-272-15,5-3-48 0,-4-7-16 0,4-3 0 0,0-4 224 0,4-4 32 16,1-7 16-16,5 0 0 0,-1 5 272 0,6 1-192 15,-2 1 192-15,2-2-160 0,0 6 160 0,4 6 0 0,-4 2 0 16,0 5 0-16,0 2 0 0,2 6 256 0,-2 1-64 0,-15 10-16 16,0 0-176-16,55-11 0 0,-55 11 144 0,0 0-144 15,0 0-256-15,81 6-112 0,-81-6-16 0,0 0-16 32,0 0-448-32,0 0-96 0,80 39-16 0,-80-39-17504 0</inkml:trace>
  <inkml:trace contextRef="#ctx0" brushRef="#br0" timeOffset="10275.54">25411 3822 23951 0,'-3'0'2128'0,"3"0"-1696"0,-4 2-432 0,2 0 0 0,2 4 2848 0,0-4 480 0,0-2 112 0,0 0 16 0,-13 41-1088 0,13-41-224 0,-10 62-32 0,10-62-16 0,-3 83-912 0,3-83-176 0,-2 86-48 0,2-86 0 0,0 90-320 0,0-90-80 0,0 83-16 0,0-83 0 0,0 81-400 0,0-81-144 0,-4 88 0 0,2-37 144 0,2 3-848 0,0 3-160 0,-4 1-32 0,4-4-13248 0,-3 3-2624 0</inkml:trace>
  <inkml:trace contextRef="#ctx0" brushRef="#br0" timeOffset="11014.46">25462 4476 20271 0,'0'0'1792'0,"0"0"-1424"16,0 0-368-16,0 0 0 0,0 0 2672 0,0 0 464 16,-2 44 80-16,2-44 32 0,0 0-672 0,0 71-128 15,0-71-16-15,0 0-16 0,15 77-1456 0,-15-77-304 16,0 0-48-16,0 0-16 0,30 66-192 0,-30-66-32 15,0 0-16-15,0 0 0 0,0 0-128 0,0 0-32 16,0 0 0-16,0 0 0 0,60 49 16 0,-60-49 0 16,0 0 0-16,0 0 0 0,0 0-16 0,0 0-16 0,31-17 0 0,-26 5 0 15,5-3 0-15,-3-3 0 0,2-5 0 0,3-7 0 16,-3-4-176-16,4-5 0 0,-7 11 0 0,3-1 0 16,1-10-448-16,-5-2 48 0,-1-5 0 0,2-1 0 15,-2-1 80-15,-8-3 0 0,0 2 16 0,-2-4 0 16,-3 5 112-16,-6-1 32 0,2 2 0 0,-2 5 0 15,2 7 160-15,-2 3-128 0,3 2 128 0,-3 7-128 16,2 2 128-16,0 6 0 0,2 2 0 0,-2 4 0 16,1 3 0-16,3 2 0 0,-1 3 0 0,1 1 0 15,0 0 0-15,3 0 0 0,-3 1-128 0,5 1 128 16,-2 4-192-16,2-4 32 0,3 2 16 0,-1-1 0 16,2 3-176-16,0-2-48 0,0-4 0 0,0 0 0 15,0 0-384-15,0 0-80 0,0 0 0 0,0 0-10880 16,28 69-2176-16</inkml:trace>
  <inkml:trace contextRef="#ctx0" brushRef="#br0" timeOffset="11288.64">25887 4561 38703 0,'-4'11'1712'0,"4"-1"352"0,-4-5-1648 0,2 3-416 0,2-3 0 0,-3 1 0 0,3-6 1200 0,0 0 144 0,0 0 48 0,-6 54 0 0,6-54 80 16,-13 53 32-16,7-27 0 0,-3-1 0 0,3-1-992 0,-3-1-192 0,-1-1-32 0,1 1-16 0,-4-1-912 0,2-1-176 0,1 0-32 0,-3-1-13488 0,2-3-2688 0</inkml:trace>
  <inkml:trace contextRef="#ctx0" brushRef="#br0" timeOffset="11694.37">26293 3946 23951 0,'0'0'1056'0,"0"0"224"0,0 0-1024 0,0 0-256 16,0 0 0-16,0 0 0 0,0 0 3312 0,0 0 592 16,0 0 128-16,0 0 32 0,0 0-2208 0,0 0-432 15,0 0-80-15,0 0-32 0,28 68-464 0,-28-68-80 16,0 0-32-16,19 77 0 0,-19-77-208 0,9 62-32 16,-9-62-16-16,10 77 0 0,-10-77-96 0,5 83-32 15,-5-83 0-15,0 77 0 0,0-77-112 0,4 81-32 16,-4-81 0-16,-4 67 0 0,4-67-208 0,0 53 144 15,0-53-144-15,0 0 128 0,-9 43-128 0,9-39 0 16,0-4 144-16,-4 0-144 0,2-4 0 0,2-5 0 16,0-4 0-16,0-2-128 0,0 0-192 0,0-8-48 15,2-5 0-15,6-6 0 0,-3-7 48 0,1-4 0 0,1-1 0 0,3-6 0 16,1 3 80-16,-2-4 32 0,5-5 0 0,1 5 0 16,-6 6 208-16,6 8 0 0,-4 5-160 0,2 6 160 15,1 4 0-15,-3-1 0 0,2 8 0 0,2 6 0 16,-6-2 0-16,5 7 0 0,-3-1 0 0,-11 7 128 15,0 0-128-15,0 0 0 0,56-6-160 0,-56 6 160 32,0 0-624-32,0 0-16 0,0 0-16 0,68 28 0 0,-68-28-432 15,0 0-96-15</inkml:trace>
  <inkml:trace contextRef="#ctx0" brushRef="#br0" timeOffset="11990.71">26947 4020 35935 0,'-2'0'1600'0,"2"0"320"0,0 0-1536 0,0 0-384 0,0 0 0 0,0 0 0 0,0 0 1472 0,0 0 208 0,0 0 48 0,0 0 16 0,0 75-416 0,0-75-96 0,2 69-16 0,-2-69 0 0,3 85-608 0,-3-85-128 0,-3 88-32 0,3-88 0 0,-2 111-240 0,2-49-48 0,-4 2-16 0,0-2 0 0,2-2-400 0,-3-7-96 0,5-53-16 0,-4 92 0 15,4-92-400-15,-9 64-64 0,9-64-32 0,0 0-19344 0</inkml:trace>
  <inkml:trace contextRef="#ctx0" brushRef="#br0" timeOffset="17274.16">21910 6091 18431 0,'-4'-2'1632'0,"3"-2"-1312"15,1 4-320-15,0-4 0 0,0 2 2400 0,0 0 416 0,0-5 64 0,-4 3 32 16,4-1 256-16,0-5 48 0,4 3 16 0,-4 5 0 16,5 2-2112-16,1 3-416 0,-6-3-96 0,0 0-16 15,0 0-64-15,41 61-16 0,-41-61 0 0,0 0 0 16,43 90-64-16,-43-90 0 0,29 86-16 0,-29-86 0 15,30 87-48-15,-30-87-16 0,24 79 0 0,-24-79 0 16,19 88-160-16,-10-39-16 0,1 3-16 0,-1-6 0 16,-9-46-176-16,9 65 0 0,-9-65 0 0,2 59 0 15,-2-31 0-15,0-28 0 0,0 37 0 0,0-25 0 16,0-3 0-16,-2-5 0 0,2-2-160 0,-3-4 160 16,-1-4-336-16,2-3 16 0,-2-4 16 0,1-6 0 15,1-6 32-15,-2-8 0 0,2-7 0 0,-2-3 0 16,4-8 912-16,-3-3 176 0,3-3 32 0,-2-1 16 15,2 2-1664-15,0 1-336 0,0 6-64 0,0 4-16 16,2 9 896-16,1-3 160 0,1 1 160 0,2 5-208 16,-1-1 208-16,5 6 0 0,-5-1-160 0,3 5 160 0,-1 5 0 0,1-2 0 15,1 3 0-15,1-1 0 0,1 0 0 0,-2 4 0 16,1-2 0-16,-1 4 0 0,1 0 0 0,1 3 0 16,2 1-144-16,0-2 144 0,2 3-320 0,-15 8 0 15,0 0 0-15,0 0 0 16,0 0-592-16,87 4-128 0</inkml:trace>
  <inkml:trace contextRef="#ctx0" brushRef="#br0" timeOffset="17908.52">22500 6158 31327 0,'0'-4'2784'0,"0"-1"-2224"0,0 3-560 0,0-2 0 0,0 0 1776 0,2 3 240 0,6-9 48 0,-3-3 16 0,9 2-832 0,1-8-160 0,5 4-48 0,3 6 0 0,-23 9-400 0,0 0-96 0,0 0-16 0,81-4 0 0,-81 4-208 0,0 0-64 0,0 0 0 0,69 52 0 0,-69-52-96 0,0 0-32 0,23 72 0 0,-23-46 0 0,-6 6-128 0,-3-2 0 0,-5 2 144 0,-4-2-144 0,3-2 0 0,-4 1 0 0,-2-1 0 0,-1-2 0 0,1 0-256 0,-5-1 16 0,5-1 16 0,2-5 0 0,-1 0-96 0,1-4-32 16,4-4 0-16,2-2 0 0,-1-3 0 0,3-2 0 0,2-4 0 0,-1-2 0 15,7 0 96-15,1-4 0 0,-2 1 16 0,4-5 0 16,4 1 240-16,1 3 240 0,-1-3-48 0,2 1-16 16,3 1 208-16,2-1 64 0,6 1 0 0,-17 7 0 15,0 0 144-15,60-13 48 0,-60 13 0 0,0 0 0 16,72-6-96-16,-72 6-16 0,0 0 0 0,84 8 0 16,-84-8-320-16,0 0-64 0,83 17-16 0,-83-17 0 15,0 0-320-15,77 28-80 0,-77-28-16 0,0 0 0 16,0 0-736-16,0 0-160 0,0 0-32 0,77 41-18688 15</inkml:trace>
  <inkml:trace contextRef="#ctx0" brushRef="#br0" timeOffset="18416.09">23207 6248 5519 0,'-6'0'496'0,"3"-3"-496"0,-1 1 0 0,2 0 0 0,-2 2 2128 0,4 0 336 0,0 0 64 0,-4 0 16 0,3 0 1488 0,-5-2 288 0,2 2 64 0,0 0 16 0,2 0-1456 0,2 0-272 0,0 0-64 0,0 0-16 0,2 0-1408 0,2 0-288 0,2 0-48 0,-1 0-16 0,3 0 64 0,1 0 16 0,-9 0 0 0,0 0 0 0,0 0-96 0,0 0-32 0,0 0 0 0,74 0 0 0,-74 0-240 0,0 0-48 0,0 0-16 0,86 13 0 0,-86-13-240 0,0 0-48 0,100 17-16 0,-100-17 0 0,73 10-176 0,-73-10 0 0,86 9 0 0,-86-9 0 0,87 13 0 16,-87-13 0-16,86 9 0 0,-86-9 0 0,72 6 0 0,-72-6 0 0,0 0 0 0,86 6 0 0,-86-6 0 0,0 0 0 16,0 0-176-16,0 0 176 0,77 13-320 0,-77-13 0 15,0 0 16-15,0 0 0 16,0 0-448-16,0 0-80 0,0 0-32 0,0 0 0 15,0 0-352-15,-7 13-64 0,-5-7 0 0,-3-6-11824 16,-3 0-2352-16</inkml:trace>
  <inkml:trace contextRef="#ctx0" brushRef="#br0" timeOffset="18694.73">23658 6042 22111 0,'0'2'480'0,"0"-2"96"0,0 0 32 0,0 0 32 0,2 0-512 0,2 0-128 0,-4 1 0 0,0-1 0 15,0 0 4016-15,0 0 784 0,0 0 144 0,71 25 48 16,-71-25-3168-16,0 0-624 0,79 34-128 0,-79-34-32 16,0 0-272-16,85 39-48 0,-85-39-16 0,0 0 0 15,73 43-384-15,-73-43-96 0,0 0-16 0,0 0 0 16,81 59-208-16,-81-59 0 0,0 0 0 0,0 0 0 16,0 0-176-16,39 71-16 0,-39-71-16 0,0 0 0 15,-2 53-48-15,-7-38-16 0,-1 4 0 0,-3-1 0 16,-2 7-48-16,-7-6-16 0,1 5 0 0,-3-1 0 15,1-3-48-15,-3 3 0 0,-8 1 0 0,-2 1 0 16,0-5-656-16,3-3-144 0,-1-2-32 0,6 0-16560 16</inkml:trace>
  <inkml:trace contextRef="#ctx0" brushRef="#br0" timeOffset="19315.68">24739 6262 11967 0,'1'-8'1072'0,"3"2"-864"0,-4 1-208 0,0 1 0 0,0 0 2624 0,0 1 464 0,2 1 112 0,2-10 0 0,-4 1 1120 0,4-6 224 0,-3-2 32 0,3 1 16 0,-4-3-2688 0,4 2-544 0,-4 0-96 0,0 1-32 0,0 3-320 0,0-2-64 0,0 5-16 0,0-3 0 0,0 0-336 0,-4-2-80 0,-1 0-16 0,1 1 0 0,-2 0-272 0,-1 1-128 0,-1 6 0 0,1-4 128 0,-3 7-128 0,-1 1-224 0,-4 1 48 0,-4 8 16 0,2 1-288 0,0 5-64 0,4-1-16 0,-8 6 0 0,-1 10 16 0,-8 8 16 0,2 9 0 0,-2 1 0 0,3 6 240 0,3 0 64 16,3 0 0-16,4-4 0 0,2-2 192 0,6-4-192 16,3-5 192-16,6-34-192 0,-5 49 0 0,5-49 16 15,0 0 0-15,0 0 0 0,0 0-48 0,35 62-16 16,-35-62 0-16,0 0 0 0,0 0 240 0,70-21-192 15,-46 8 192-15,1-6-192 0,3-3 192 0,-4-3-176 16,4-3 176-16,-1 2-160 0,1-2-48 0,-4 3-16 16,-1 1 0-16,-4 5 0 0,-2 6 224 0,-4 4 0 15,-13 9 0-15,0 0 0 0,0 0 0 0,0 0 0 16,0 0 0-16,0 0 160 0,0 0 208 0,66 46 32 16,-66-46 16-16,0 0 0 0,0 0 96 0,26 83 0 15,-26-83 16-15,0 0 0 0,19 66-224 0,-19-66-48 0,0 0-16 0,0 0 0 16,28 62-240-16,-28-62 0 0,0 0 0 0,0 0 0 31,0 0-400-31,56 58-80 0,-56-58-16 0,0 0 0 16,0 0-320-16,0 0-64 0,68 21-16 0,-68-21-11456 0,0 0-2304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06:28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 3824 25791 0,'0'0'2304'0,"0"0"-1856"0,0-2-448 0,0 2 0 0,2 0 1920 0,-2-3 272 0,3 1 64 0,-1 0 16 0,6 0-400 0,1-4-80 0,1 3 0 0,-1-1-16 0,6 2-944 0,-15 2-192 0,0 0-48 0,0 0 0 0,62-9-16 0,-62 9-16 0,0 0 0 0,0 0 0 0,77-6-112 0,-77 6-32 0,0 0 0 0,77-4 0 0,-77 4-224 0,0 0-64 0,89-13 0 0,-89 13 0 0,65-15-128 0,-65 15 0 0,64-23 0 0,-64 23 0 0,66-26 0 0,-32 11-192 0,0 2 32 0,-6-2 16 0,-4 0-256 0,-9 5-48 0,4 1-16 0,-8 0 0 0,3 1-80 0,-5 1-16 0,0 3 0 0,-5 0 0 0,-2 4-640 0,-2 4-128 0,-2-4-16 0,2 0-16096 0</inkml:trace>
  <inkml:trace contextRef="#ctx0" brushRef="#br0" timeOffset="643.48">2228 4420 16575 0,'0'-2'1472'0,"0"2"-1168"15,0-4-304-15,0 2 0 0,0 1 2176 0,0-1 368 16,2-2 80-16,2-2 0 0,0 1 512 0,1-5 80 16,1 1 32-16,2-1 0 0,3 1-1664 0,2-2-336 15,-2 3-64-15,4-1-16 0,2-1-400 0,2 1-96 16,5 0-16-16,-3-1 0 0,7-1-144 0,-3 2-16 15,-1-5-16-15,-24 14 0 0,58-26-288 0,-24 11-48 16,2 2-16-16,3-2 0 0,-5-4-128 0,4 2 0 16,-4 0 0-16,1 2 0 0,-35 15 0 0,77-26 0 15,-77 26 0-15,72-24 0 16,-72 24-480-16,66-21-32 0,-66 21 0 0,58-19 0 16,-58 19-80-16,0 0-32 0,71-6 0 0,-71 6 0 15,0 0-320-15,49-16-64 0,-36 8-16 0,-11 4-16768 0</inkml:trace>
  <inkml:trace contextRef="#ctx0" brushRef="#br0" timeOffset="27160.41">14322 3539 45551 0,'0'0'4048'0,"0"0"-3232"0,5 58-656 0,-5-39-160 0,0-19 0 0,4 58 160 0,-4-58-160 0,0 0 160 0,0 0-160 0,0 0 160 0,0 0-160 0,0 0 160 0,0 0-160 0,0 0 0 0,0 0 144 0,0 0-144 0,41-23 0 0,-33-3 0 0,-2-8 0 0,-3-9 0 0,7 0 0 0,-5-4-256 0,1-2 64 0,3-4 0 0,1 3 16 0,-1 1 0 15,1 4 0-15,-1 7 0 0,0 4 32 0,1 0 0 0,1 1 0 0,2 4 0 0,-2 1 144 0,3 7-192 0,-5 6 192 0,0 2-192 0,1 6 192 0,-1 1-128 0,-3 0 128 0,3 5-128 0,-9 1-16 0,0 0 0 0,0 0 0 0,0 0 0 0,0 0-208 0,62-4-32 0,-56 6-16 0,-6-2 0 0,0 0-1008 0,0 0-208 0</inkml:trace>
  <inkml:trace contextRef="#ctx0" brushRef="#br0" timeOffset="27861.26">14158 3063 9215 0,'6'-4'816'0,"-4"-1"-656"0,1-3-160 0,1 3 0 0,2-1 1920 0,-2 2 336 16,-4 2 80-16,1 2 16 0,3-5 656 0,0 1 128 16,2-6 16-16,3 1 16 0,0 3-608 0,-3-1-112 15,0 5-16-15,1-4-16 0,-1 5-1104 0,-4 1-224 16,1 1-32-16,1 5-16 0,-2 0-656 0,2-3-144 16,0 3-32-16,-4 3 0 0,1-3-208 0,-1 4 0 15,4-1-144-15,-4 0 144 16,0-3-448-16,4 0 16 0,-4 1 0 0,0-3 0 15,0 2-208-15,0-5-32 0,0 3-16 0,0 0 0 0,0-4 272 0,0 0 48 0,0 2 16 0,0-2 0 16,-4 0 352-16,4-2 0 0,-4 2 128 0,3-4-128 16,-3 0 320-16,4 3-32 0,-4-3 0 0,4 0 0 15,-2 2-288-15,2-2 0 0,0 1 0 16,0 3 0-16,2 0 544 0,-2 0 48 0,4 0 16 0,-4 0 0 16,4 1-288-16,-4 1-64 0,1 2-16 0,3 0 0 15,-4 2 0-15,4-1 0 0,-4 5 0 0,6-5 0 16,-6 8-16-16,3-3 0 0,-3-10 0 0,0 0 0 15,0 0 16-15,15 73 0 0,-15-73 0 0,12 56 0 16,-12-56 0-16,13 72 0 0,-13-72 0 0,5 73 0 16,-5-73 64-16,6 77 16 0,-6-77 0 0,0 72 0 15,0-72-64-15,-2 60 0 0,-2-28 0 0,3-8 0 0,-3-1-80 0,4 1-32 16,-6-3 0-16,2 1 0 0,4-5 16 0,-3 0 0 16,1-2 0-16,2-4 0 0,0-1-32 0,0-3-128 15,0-3 192-15,0-2-64 0,2-2-128 0,1 0 0 16,-3-2 0-16,4-2 0 0,-2-3 0 0,2 1 0 15,-4 1 0-15,4-5 0 0,-4 5 0 0,0-5 0 16,1 1-128-16,-1-1 128 0,-1 1-320 0,1 0 0 16,0 3 0-16,-4-4 0 15,4 5-160-15,-6-3-32 0,2 1 0 0,1 3 0 16,-3-5-112-16,0-1-16 0,-1 5-16 0,1-9-18608 0</inkml:trace>
  <inkml:trace contextRef="#ctx0" brushRef="#br0" timeOffset="28449.67">14750 3306 26719 0,'-6'3'1184'0,"3"1"240"0,-1-4-1136 0,2 2-288 0,-2 0 0 16,4 0 0-16,-3 3 2608 0,-3 3 464 0,0 7 80 0,-3 4 32 0,3 5-1408 0,-1 1-288 0,1 3-48 0,2-2-16 0,4-26-528 0,-2 51-128 0,2-51 0 0,2 52-16 0,-2-52-224 0,0 0-32 0,13 53-16 0,-13-53 0 0,0 0-288 0,0 0-48 0,0 0-16 0,0 0 0 0,64 2-128 0,-50-13 128 0,4-8-128 0,-3-4 128 0,4-1-128 0,0-4-176 0,0 1 48 0,-2-6 0 0,0 1-304 0,-2 2-48 0,-4-2-16 0,-4 3 0 0,-1 5-80 0,-2 3-32 0,-8 2 0 0,-2 1 0 0,-3 3 144 0,-6 1 16 0,-4 3 16 0,0 4 0 0,-5 1 160 0,1 4 16 0,-1 4 16 0,0 2 0 0,-1 1-16 0,1 5-16 0,1-1 0 0,2 4 0 0,5-1-368 0,4 1-64 0,3 0 0 0,-1-2-16 0,10-11-128 0,0 0-32 0,0 0 0 0,0 0-9856 0,0 0-1968 0</inkml:trace>
  <inkml:trace contextRef="#ctx0" brushRef="#br0" timeOffset="28627.58">15244 3322 28559 0,'0'0'2544'0,"0"0"-2032"15,0 0-512-15,0 0 0 0,0 0 2624 0,0 0 416 16,0 0 96-16,0 0 0 0,0 0-960 0,0 0-208 15,79 12-48-15,-79-12 0 0,53-12-704 0,-53 12-160 16,62-24-32-16,-32 11 0 0,2-2-512 0,2 0-96 16,-4-2-32-16,2 0 0 15,-8 4-640-15,1 0-128 0,-1-2-16 0,1 0-16 16,-3 1-832-16,-3 3-160 0,0 2-48 0,-19 9-19488 0</inkml:trace>
  <inkml:trace contextRef="#ctx0" brushRef="#br0" timeOffset="28809.23">15218 3631 27647 0,'0'3'2448'0,"0"-3"-1952"0,2 0-496 0,0 0 0 15,2 0 2288-15,-4 0 352 0,0 0 80 0,0 0 16 16,0 0-720-16,82-3-144 0,-82 3-16 0,66-14-16 16,-66 14-816-16,83-20-176 0,-44 5-16 0,3-2-16 15,1 0-432-15,-4-2-96 0,-5 2-16 0,0 0 0 16,3 0-800-16,-3 1-176 0,0-3-16 0,0-4-19888 15</inkml:trace>
  <inkml:trace contextRef="#ctx0" brushRef="#br0" timeOffset="29175.99">16009 3078 30399 0,'0'0'2704'0,"4"0"-2160"15,-4 0-544-15,2 0 0 0,-2 0 2368 0,0 0 352 16,0 0 80-16,0 0 16 0,0 0-944 0,0 0-176 16,71 68-32-16,-71-68-16 0,38 67-608 0,-38-67-112 15,34 83-32-15,-34-83 0 0,24 81-320 0,-24-81-64 16,15 68 0-16,-15-68-16 0,13 60-304 0,-13-60-64 16,0 0-128-16,6 64 192 0,-6-64-192 0,0 0-240 15,0 0 48-15,0 56 16 16,0-56-336-16,0 0-80 0,-6 9-16 0,3-12 0 0,-3-3 192 0,2-3 32 0,-1-6 16 15,1-2 0-15,0-4 0 0,2-7 0 16,-2-2 0-16,4-8 0 0,0 4 128 0,4-9 32 16,-2-10 0-16,6 1 0 0,1 3 208 0,0 6-176 0,1 5 176 0,5 1-160 15,0 1 160-15,-2 4 0 0,2 6-144 0,0 5 144 16,-2 6 0-16,-2 4 0 0,-11 11 0 0,32-13 0 16,-32 13 0-16,0 0 0 0,0 0 160 0,0 0-160 15,70 16 0-15,-70-16 0 0,0 0 0 0,0 0-192 31,0 0-464-31,69 36-96 0,-69-36-16 0,0 0-18560 0</inkml:trace>
  <inkml:trace contextRef="#ctx0" brushRef="#br0" timeOffset="29377.88">16772 2823 24879 0,'-4'5'2208'0,"1"1"-1760"15,1 1-448-15,2 1 0 0,0-8 3264 0,0 0 560 16,0 0 112-16,0 0 32 0,-8 68-1664 0,8-68-336 16,0 107-64-16,-2-34-16 0,4 4-672 0,2 6-144 15,-8 1-32-15,4 1 0 0,-2-10-432 0,2-4-96 16,0 6 0-16,-3-3-16 16,3 8-1152-16,0-1-240 0,0-6-32 0,3-3-21024 15</inkml:trace>
  <inkml:trace contextRef="#ctx0" brushRef="#br0" timeOffset="30132.24">13809 11623 40543 0,'0'-4'3600'0,"3"4"-2880"0,-3 0-576 0,0 0-144 0,0 0 576 0,0 0 64 0,0 0 32 0,44 59 0 0,-44-59 240 0,52 77 48 0,-52-77 16 0,55 101 0 0,-35-48-272 0,-20-53-48 0,32 96-16 0,-32-96 0 0,19 82-192 0,-13-44-64 0,-3-1 0 0,-3-3 0 0,0-6-208 0,-3-11-48 0,3 0-128 0,-6-7 192 0,6 1-192 0,-6-5 0 0,3-4 0 0,-3-6 0 0,2-2 0 0,-1-7-128 0,-5 0-16 0,3 2 0 0,1-5-144 0,0-6-32 0,1-6 0 0,1-6 0 0,0-6 64 0,2-5 16 0,2-5 0 0,2 1 0 0,2-4 96 0,5 6 16 16,1 2 0-16,-1 9 0 0,3 6 0 0,1 6 0 16,-2-1 0-16,6 7 0 0,-8 3 128 0,-9 15-128 15,0 0 128-15,43-23-128 16,-43 23-304-16,0 0-48 0,0 0-16 0,0 0 0 16,78 17-352-16,-78-17-80 0,0 0-16 0,0 0-18192 15</inkml:trace>
  <inkml:trace contextRef="#ctx0" brushRef="#br0" timeOffset="30445.9">14391 11721 35935 0,'-2'5'1600'0,"-1"-1"320"0,3-2-1536 0,-4 0-384 0,4 0 0 0,-2 2 0 16,2 1 1568-16,0 5 240 0,0-10 48 0,0 37 16 15,0-37-592-15,0 60-128 0,0-60-32 0,9 64 0 16,-9-64-240-16,10 55-48 0,-10-55-16 0,0 0 0 15,26 58-464-15,-26-58-96 0,0 0 0 0,0 0-16 16,62 47-240-16,-62-47 0 0,0 0 0 0,56-15 0 16,-56 15-272-16,36-28 0 0,-13 3 0 0,-1-3 0 15,-1-6-176-15,-2 1-16 0,-1-1-16 0,-3 2 0 16,-1 2-192-16,-7-4-32 0,1 0-16 0,-8 6 0 16,0 3 80-16,-8 3 32 0,-1 1 0 0,-3 6 0 15,-3 0 224-15,-1 6 64 0,-5 5 0 0,0-2 0 16,2 6 144-16,1 2 48 0,3 6 0 0,-2 1 0 15,5 2-160-15,3 3-32 0,0 2 0 0,-1 1 0 16,6-2-576-16,3-1-128 0,1-14-32 0,0 0-10208 16,0 0-2032-16</inkml:trace>
  <inkml:trace contextRef="#ctx0" brushRef="#br0" timeOffset="30630.14">15024 11668 12895 0,'0'0'1152'0,"0"0"-928"15,0 0-224-15,0 0 0 0,0 0 5024 0,0 0 960 16,0 0 192-16,0 0 32 0,0 0-2832 0,81 42-576 16,-81-42-112-16,0 0-32 0,72 15-1328 0,-72-15-272 15,0 0-48-15,69-8-16 0,-69 8-576 0,0 0-112 16,75 0-32-16,-75 0 0 16,0 0-992-16,61-28-208 0,-61 28-32 0,35-17-20032 0</inkml:trace>
  <inkml:trace contextRef="#ctx0" brushRef="#br0" timeOffset="30814.76">15053 12014 32255 0,'0'0'2864'16,"0"0"-2288"-16,0 0-576 0,0 0 0 16,0 0 1760-16,0 0 240 0,0 0 48 0,0 0 16 15,80 11-464-15,-80-11-112 0,83-7-16 0,-83 7 0 16,102-15-800-16,-102 15-160 0,95-23-48 0,-48 8 0 15,-47 15-736-15,87-34-160 0,-87 34-16 0,73-22-19840 16</inkml:trace>
  <inkml:trace contextRef="#ctx0" brushRef="#br0" timeOffset="31017">15763 11399 40079 0,'-13'14'880'0,"7"-11"176"0,6 5 32 0,-4-1 64 0,1-1-928 0,3-6-224 16,0 0 0-16,0 0 0 0,3 55 2208 0,-3-55 400 15,10 88 80-15,-6-37 0 0,1 5-2080 0,-5-56-416 16,10 100-192-16,-10-100 160 0,9 94-32 0,-9-94 0 0,9 62 0 0,-9-62 0 31,10 62-1056-31,-10-62-224 0,21 75-32 0,-21-75-20096 0</inkml:trace>
  <inkml:trace contextRef="#ctx0" brushRef="#br0" timeOffset="31415.07">16101 11486 40543 0,'-5'30'1792'0,"5"-30"384"0,0 0-1744 0,-6 47-432 0,6-47 0 0,0 0 0 0,0 0 1024 0,2 62 112 15,-2-62 16-15,13 85 16 0,-13-85-192 0,21 84-32 16,-21-84-16-16,22 58 0 0,-22-58-416 0,0 0-96 16,0 0-16-16,0 0 0 0,68 42-400 0,-68-42 0 15,0 0-144-15,43-15 144 0,-43 15-400 0,0 0 16 16,34-28 16-16,-34 28 0 16,23-34-128-16,-12 15-16 0,-2 4-16 0,1-8 0 0,-7 3 352 0,3 5 176 15,-6 15-160-15,6-29 160 0,-6 14 0 0,0-3 0 16,0-1-128-16,-4 0 128 0,2 4 0 0,-2 0 0 15,-1-8 192-15,-1 3-192 0,-3-3 256 0,-5 4-64 16,3-1-16-16,-2 1 0 0,4 4-176 0,-5 2 160 16,3 3-160-16,-2 5 160 0,2-1-160 0,1 2 0 15,-3 8-160-15,2-2 160 0,3 4-320 0,-1 1 16 0,1 2 16 0,5 1 0 16,3-10-96-16,-13 28 0 0,13-28-16 0,-6 24 0 31,6-24-128-31,0 0-32 0,-4 49 0 0,4-49 0 16,0 0-528-16,0 0-96 0,0 0-32 0,32 66-16272 0</inkml:trace>
  <inkml:trace contextRef="#ctx0" brushRef="#br0" timeOffset="31715.81">16667 11366 20271 0,'0'3'1792'0,"-4"-3"-1424"0,4 4-368 0,0-4 0 15,0 0 4368-15,0 0 816 0,0 0 144 0,-9 23 48 16,9-23-2800-16,-6 37-544 0,6-37-112 0,-13 59-32 15,13-59-544-15,-9 62-128 0,9-62 0 0,-2 69-16 16,2-69-368-16,0 68-64 0,0-68 0 0,5 52-16 0,-5-52-432 0,0 0-64 16,0 0-32-16,0 0 0 0,40 64-224 0,-40-64 0 15,0 0 0-15,0 0 0 0,62-22-352 0,-62 22-16 16,41-36 0-16,-20 12 0 0,1-5-16 0,-1-3-16 16,2 2 0-16,-6-3 0 0,-1-1 48 0,0 0 16 15,-7 2 0-15,0 2 0 0,-3-2-16 0,-6 2 0 16,0 2 0-16,-6 1 0 0,-3 3 16 0,0 1 0 15,-5 5 0-15,-1 3 0 16,-5 5-96-16,3 1-16 0,0 3 0 0,-2 6 0 16,0 0-192-16,-3 2-64 0,1 4 0 0,-2 1-12528 15,3 3-2512-15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08:36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 6897 31103 0,'0'0'2752'0,"0"0"-2192"0,0 0-560 0,0 0 0 0,0 0 2256 0,0 0 352 0,-19-34 64 0,19 34 16 0,0 0-1616 0,0 0-320 0,0 0-64 0,0 0-16 0,0 0 768 0,0 0 160 0,-21 39 16 0,21-39 16 0,-7 47-1632 0,7-47-384 0,-6 64-64 0,1-24 0 0,1 1 640 0,4 4 128 0,0 6 32 0,-4 3 0 0,2 7-160 0,2 6-16 0,0 3-16 0,0 7 0 0,0 4-160 16,0-1 0-16,2 1 0 0,2-9 0 0,-4-8 0 0,4-8 0 0,-2-2 0 0,1-5 0 0,3-7 0 0,0-3 0 0,-6-39 0 0,17 68-176 0,-17-68-80 0,15 47-32 0,-15-47 0 0,0 0 0 0,33 37-112 0,-33-37-32 0,0 0 0 0,47 2 0 0,-47-2-16 0,36-20-16 0,-36 20 0 0,53-53 0 0,-25 21-48 0,0-2-16 0,2-3 0 0,2-5 0 0,2-5-48 0,0-2-16 0,-4 2 0 0,2-1 0 0,-2-3-816 0,-6 9-176 0,-24 42-16 0,38-65-16 0,-23 31 1424 0,-15 34 192 0,24-58 256 0,-24 58-64 0,15-49-656 0,-15 49-128 0,4-38-32 0,-4 38 0 0,0 0 1760 0,-11-37 336 0,11 37 80 0,0 0 16 0,0 0-560 0,-43-15-112 0,43 15-32 0,0 0 0 0,-53 18-288 0,53-18-64 0,-38 27-16 0,38-27 0 0,-37 35-176 0,37-35-48 16,-30 42 0-16,30-42 0 0,-28 45-128 0,28-45-16 15,-19 49-128-15,19-49 192 0,-6 45-192 0,6-45 0 16,0 41 0-16,0-41 0 0,0 0 0 0,19 43 0 16,-19-43 0-16,0 0 0 15,0 0-448-15,39 17 32 0,-39-17 0 0,0 0 0 0,38-13 32 0,-38 13 0 16,0 0 0-16,34-30 0 0,-34 30 128 0,28-26 16 15,-28 26 16-15,30-34 0 0,-30 34 16 0,30-28 0 16,-30 28 0-16,0 0 0 0,41-42 80 0,-41 42 128 16,0 0-208-16,34-22 80 0,-34 22 128 0,0 0 224 15,0 0-48-15,0 0-16 0,0 0 288 0,0 0 64 16,34 20 16-16,-34-20 0 0,0 0 48 0,0 0 0 16,0 0 0-16,9 38 0 0,-9-38-256 0,0 0-32 15,0 0-16-15,0 0 0 0,0 0-272 0,19 38 0 16,-19-38 0-16,0 0 0 0,0 0 0 0,0 0-224 0,0 0 16 15,0 0 0 1,0 0-432-16,19 35-96 0,-19-35-16 0,0 0-12160 0,0 0-2432 0</inkml:trace>
  <inkml:trace contextRef="#ctx0" brushRef="#br0" timeOffset="938.02">2324 7528 7359 0,'2'-2'656'16,"2"-3"-528"-16,-4 3-128 0,0 0 0 15,0 2 4160-15,4-4 784 0,-3 0 176 0,7-3 16 16,-2-1-624-16,-1 1-128 0,5-1-32 0,-5 3 0 16,-5 5-2624-16,0 0-512 0,0 0-128 0,0 0 0 15,0 0-256-15,0 0-64 0,51 64 0 0,-51-64 0 0,0 0-176 0,11 67-32 16,-11-67-16-16,6 45 0 0,-6-45-336 0,4 49-64 16,-4-49-16-16,0 43 0 0,0-43-128 0,0 0 0 15,0 40 0-15,0-27 0 0,0-13-288 0,-6 17-32 16,2-9-16-16,2-7 0 15,1 1-176-15,-1-2-16 0,2-3-16 0,0-5 0 16,-4-3 80-16,8-2 16 0,-4-2 0 0,2-2 0 0,5-4 80 0,2-3 32 16,-3-3 0-16,7 1 0 0,-1 0 80 0,1 3 32 15,2 2 0-15,-6 6 0 0,1 2 224 0,1 0-144 16,2 2 144-16,2 1-128 0,4-3 128 0,0 4 0 16,-19 9-144-16,43-11 144 0,-43 11-272 0,0 0 16 15,0 0 0-15,73 0 0 16,-73 0-288-16,0 0-48 0,0 0-16 0,0 0 0 0,0 0 432 0,81 24 176 15,-81-24-128-15,0 0 128 16,0 0-832-16,0 0-64 0,0 0-32 0,81 4 0 0,-81-4 448 0,0 0 96 0,39-19 0 0,-26 10 16 31,-13 9-32-31,30-23-16 0,-20 12 0 0,1 1 0 16,-3-3-160-16,-3 2-16 0,1 1-16 0,-2 1 0 0,-8 0 288 0,-2 1 64 0,1 3 16 0,-3 3 0 16,-3-2 1216-16,-4 4 240 0,-2 0 64 0,0 4 0 15,-2 1 112-15,4-1 16 0,2 2 16 0,0 3 0 16,2 0-656-16,1 1-128 0,1-1-16 0,3 3-16 15,2 1-80-15,2-4-16 0,2 2 0 0,0-11 0 16,0 0-80-16,0 0-32 0,0 0 0 0,31 74 0 16,-31-74 32-16,0 0 0 0,46 84 0 0,-46-84 0 15,40 68 16-15,-40-68 16 0,45 73 0 0,-45-73 0 0,43 85-80 0,-43-85 0 16,36 79-16-16,-36-79 0 0,21 79-224 0,-21-79-144 16,9 63 192-16,-9-63-192 0,-4 68 0 0,-1-34 0 15,1-10 0-15,-2-1 0 0,-3 1 0 0,-2-1-144 16,-3-2 144-16,1-3 0 0,-4-3-304 0,0-1 32 15,1-5 0-15,-7-3 0 16,4-6-208-16,-1-10-32 0,3-1-16 0,0-6 0 16,4-4-64-16,-2-5-16 0,1-6 0 0,3-9 0 15,-2-8 112-15,4-2 32 0,3 2 0 0,6 0 0 0,0 4 208 0,6 4 32 16,1 3 16-16,4 8 0 0,2 6 208 0,-1 5 0 16,7-2 0-16,3 5 0 0,-22 16 128 0,49-25 112 0,-49 25 16 15,62-21 16-15,-62 21 112 0,73-16 32 16,-73 16 0-16,85-21 0 0,-85 21-96 0,69-19-32 0,-69 19 0 0,66-21 0 15,-32 8-128-15,-34 13-32 0,68-30 0 0,-40 17 0 16,2-8-128-16,-2 1 0 0,-3 3 0 0,-7-2 0 16,1 0 0-16,-4 0-176 0,-2 1 48 0,-3 3 0 15,-5 1-208-15,-3 3-48 0,-4-2 0 0,-3 2 0 16,-3 1 16-16,-3 5 0 0,-2-5 0 0,-8 6 0 16,2-1 176-16,-3 5 48 0,-3-4 0 0,1 8 0 15,1-4 144-15,3 4 0 0,-3 3 0 0,2 6-128 16,3-3 128-16,3 3 0 0,5 4 160 0,1 0-160 15,3 3 384-15,2-1-32 0,4-19 0 0,-3 40 0 16,3-40 160-16,0 0 16 0,17 67 16 0,-17-67 0 16,0 0-64-16,33 79-16 0,-33-79 0 0,0 0 0 15,44 64-160-15,-44-64-48 0,0 0 0 0,0 0 0 0,77 43-256 16,-77-43 0-16,0 0 0 0,80 6 0 16,-80-6-768-16,59-6-128 0,-59 6 0 0,54-24-20064 15</inkml:trace>
  <inkml:trace contextRef="#ctx0" brushRef="#br0" timeOffset="1186.31">4207 7306 3679 0,'-4'4'320'0,"-1"-4"-320"0,5 0 0 0,-4 0 0 0,4 0 7472 0,4 0 1424 0,-4 0 272 15,0 0 64-15,0 0-5584 0,0 0-1136 0,0 0-208 0,77-7-64 0,-77 7-896 0,58-12-176 0,-58 12-32 0,68-18-16 0,-68 18-640 0,71-19-128 0,-71 19-32 0,72-21 0 0,-72 21-704 0,64-19-128 0,-64 19-48 0,52-18 0 0,-52 18-688 0,0 0-144 0,49-15-16 0</inkml:trace>
  <inkml:trace contextRef="#ctx0" brushRef="#br0" timeOffset="1336.14">4164 7617 24879 0,'0'0'2208'16,"2"-2"-1760"-16,2 0-448 0,1 2 0 16,-1-4 3024-16,-4 4 528 0,0 0 96 0,30-15 32 15,-30 15-1328-15,56-24-272 0,-16 9-48 0,-2 0-16 0,5-2-736 0,2 2-160 16,2 0-32-16,-4-1 0 0,-43 16-592 0,87-24-128 16,-87 24-32-16,67-22 0 15,-67 22-912-15,53-23-192 0,-53 23-48 0,0 0-13648 16,52-19-2752-16</inkml:trace>
  <inkml:trace contextRef="#ctx0" brushRef="#br0" timeOffset="1553.64">4352 7115 39615 0,'0'-2'1760'0,"-4"2"352"0,4-4-1680 0,0 4-432 16,0 0 0-16,4 0 0 0,-4 0 1072 0,0 0 128 15,0 0 16-15,0 0 16 0,0 0 240 0,62 57 32 0,-62-57 16 0,0 0 0 16,53 88-528-16,-53-88-96 0,26 71-32 0,-26-71 0 16,22 81-480-16,-22-81-112 0,15 81-16 0,-15-81 0 31,10 73-832-31,-10-73-192 0,0 64-16 0,0-64-16 16,0 47-848-16,0-47-160 0</inkml:trace>
  <inkml:trace contextRef="#ctx0" brushRef="#br0" timeOffset="1736.65">4506 7011 34095 0,'-4'-1'1504'0,"4"1"320"15,0 0-1456-15,0 1-368 0,0-1 0 0,0 0 0 16,0 0 1856-16,0 0 320 0,0 0 48 0,23 85 16 16,-23-85-640-16,24 94-112 0,-24-94-16 0,25 107-16 15,-25-107-320-15,18 92-64 0,-8-28-16 0,1 6 0 0,2 1-640 0,2-3-128 16,0-3-32-16,-1-4 0 15,-14-61-1152-15,30 103-224 0,-30-103-48 0,28 64-20816 16</inkml:trace>
  <inkml:trace contextRef="#ctx0" brushRef="#br0" timeOffset="9204.57">1392 9770 19343 0,'-4'-4'1728'0,"4"3"-1392"0,0-3-336 0,0 4 0 0,0 0 2688 0,0-6 480 0,-3 2 96 0,1-1 0 0,2-5-352 0,-4-3-80 0,4 2-16 0,0 2 0 0,4-1-1728 0,-4 4-336 0,5 3-80 0,-1-3-16 0,-4 0-144 0,6 5-16 0,-3-1-16 0,3 4 0 0,0-1-128 0,1 5-32 0,-7-6 0 0,0 0 0 0,0 0-80 0,0 0-32 0,0 0 0 0,40 64 0 0,-37-41-64 0,-3-23-16 0,16 58 0 0,-11-21 0 0,-1 5-128 0,-2 3 0 0,-2 4 144 0,0 3-144 0,-2-5 0 0,-2-2 0 0,0 2 0 0,3-9 0 0,-7 1 0 0,6-3-208 0,-5-2 48 0,1-2 16 0,0-10-64 0,3-1-16 0,1-2 0 0,-2-8 0 0,4-1-48 0,-6-5-16 0,6-3 0 0,-3-2 0 15,3-4 16-15,0-5 0 0,0 0 0 0,0-5 0 16,0-3 48-16,3-7 16 0,3 2 0 0,-2-7 0 16,5-1 16-16,0-2 16 0,3-2 0 0,3-3 0 15,0-3-16-15,4 1-16 0,3-2 0 0,-3 5 0 16,0 2 208-16,5 2-176 0,-5 2 176 0,2 6-160 16,-3 5 160-16,1 4 0 0,-4 5 0 0,-3 5 0 15,1 5 176-15,-8 5 64 0,3 5 16 0,-8 5 0 16,5 4 224-16,-5 1 48 0,0 5 16 0,-3 1 0 15,1 4 64-15,-2-2 16 0,0 6 0 0,-1 0 0 0,1-4-176 0,2-4-16 16,-2-3-16-16,2-4 0 0,2-1-256 0,0-4-160 16,0-3 192-16,2-4-192 0,2-3 0 0,2 2-192 15,-3-6 0-15,-1-4 0 16,6 0-592-16,1-5-112 0,1-2-32 0,1-4 0 16,-2-4-80-16,4-6-16 0,2-3 0 0,1-4 0 15,-1 6-608-15,0 0-128 0,-2-1-32 0,2 5 0 16,0-3 928-16,2 7 176 0,-8 1 48 0,2 5 0 0,-1 3 1728 0,-1 3 368 15,-5 3 64-15,2 1 16 0,-1 4-240 0,1 5-32 16,1-1-16-16,-5 3 0 0,2 6-352 0,2-2-64 16,-3 2 0-16,1 0-16 0,-4-15-224 0,0 0-32 15,11 51-16-15,-7-34 0 0,2 2-272 0,-2-2-48 16,-3 0-16-16,3-4 0 0,-4-13-208 0,0 0-160 0,0 0 32 0,0 0 0 31,0 0-624-31,0 0-112 0,43 58-32 0,-43-58 0 16,0 0-384-16,0 0-96 0</inkml:trace>
  <inkml:trace contextRef="#ctx0" brushRef="#br0" timeOffset="9538.94">2334 9847 30399 0,'-4'0'1344'0,"4"0"288"0,0 0-1312 0,-4 4-320 0,2-4 0 0,2 0 0 0,0 6 2496 0,-4-1 416 0,1 8 96 0,1 4 0 0,-4 10-1456 0,2-1-288 0,1 6-64 0,1-4-16 0,2 2-288 0,0-2-64 0,2 1-16 0,1-5 0 0,-3-24-368 0,0 0-64 0,0 0 0 0,0 0-16 0,38 56-368 0,-31-56 0 0,7-2 0 0,-5-3 128 0,4-5-320 0,2-1-48 0,0-8-16 0,-2-5 0 0,4-1-304 0,0-1-64 0,-5 2-16 0,3-3 0 0,-2 5-112 0,0-6-16 0,2 7-16 0,-9-3 0 0,3 5 192 0,-5 2 32 0,1 6 16 0,-5 1 0 0,-3-1 272 0,1 2 48 15,-6 5 16-15,3-2 0 0,-9 2 208 0,3 1 0 16,-4 1 0-16,-4 2 0 0,0 0 0 0,1 0 0 15,-3 0 208-15,8 0-64 0,-2 0-144 0,5 0 0 16,-5 2 144-16,6 1-144 0,1-1 0 0,1 2 0 16,3 0 0-16,4-2 0 15,-4 0-432-15,8-1 0 0,-4 3 0 0,6-4 0 16,-1 0-1456-16,3 0-288 0</inkml:trace>
  <inkml:trace contextRef="#ctx0" brushRef="#br0" timeOffset="9843.33">2762 9721 31327 0,'4'8'1392'0,"-2"-4"272"0,1-1-1328 0,-1 3-336 0,0-2 0 0,0 0 0 16,2 1 2368-16,-2 6 384 0,-2-11 96 0,0 0 16 15,22 81-1264-15,-22-81-256 0,19 81-64 0,-19-81 0 16,15 77-192-16,-15-77-64 0,11 64 0 0,-11-64 0 16,14 49-304-16,-14-49-64 0,0 0-16 0,0 0 0 15,0 0-448-15,0 0-192 0,0 0 176 0,62 52-176 16,-62-52 0-16,20-15-240 0,-7 6 32 0,-3-2 0 15,-1-6-128-15,1 0-32 0,-1-2 0 0,0-3 0 16,-3 1 48-16,3-4 16 0,-3-1 0 0,-2 0 0 0,1 0 112 0,-1-1 0 16,-4-5 16-16,0 6 0 0,2 0 176 15,-4-1-128-15,-2-5 128 0,1 4-128 16,-3 2 128-16,0 1-208 0,1 7 80 0,-5-1 128 0,3 10-320 0,1-1 64 16,-3 6 16-16,3 2 0 0,2 2-96 0,-1 2-32 15,5 0 0-15,-6 4 0 16,6-4-192-16,0 3-32 0,-4 3-16 0,4-2-12640 15,0 1-2512-15</inkml:trace>
  <inkml:trace contextRef="#ctx0" brushRef="#br0" timeOffset="10359.9">3905 9718 13823 0,'-13'-10'608'0,"7"6"128"0,2 3-592 0,-2-5-144 0,6 4 0 0,0 0 0 0,-3 2 1968 0,-1-7 352 0,-2 1 80 0,1-3 16 0,1-1 848 0,2 1 160 0,2-1 32 0,0 3 16 0,6 1-1360 0,-1 2-288 0,3 4-48 0,-8 0-16 0,0 0-832 0,0 0-160 0,0 0-48 0,64 53 0 0,-64-53-80 0,0 0 0 0,34 64-16 0,-34-64 0 0,24 71-256 0,-24-71-48 0,23 74-16 0,-14-37 0 0,-3-3-176 0,-3-2-128 0,-1-2 144 0,-2-5-144 0,0-5 128 0,0-1-128 0,-2-2 0 0,2-6 0 0,-3-7 0 0,-3-4 0 16,2-8 0-16,-1 1 0 15,1-6-496-15,-2-2 16 0,6-8 0 0,-4-1 0 16,3-4 32-16,2-2 16 0,3-2 0 0,-4-2 0 0,6-2 112 0,3-7 0 16,1-4 16-16,1 0 0 0,6 2 304 0,-2 3-160 15,4 7 160-15,-4 5-128 0,0 9 128 0,0 6 0 0,2 6 0 0,-2 1 0 16,-15 8 0-16,0 0 0 0,0 0 0 0,0 0 0 31,0 0-640-31,88 6-64 0</inkml:trace>
  <inkml:trace contextRef="#ctx0" brushRef="#br0" timeOffset="10674.39">4468 9492 20271 0,'-1'0'1792'15,"1"0"-1424"-15,0 0-368 0,0 0 0 16,0 4 4032-16,1-4 752 0,3 5 144 0,-4 5 16 16,0-10-2480-16,0 0-496 0,15 54-112 0,-15-54 0 0,13 53-736 15,-13-53-144-15,0 0-16 0,21 69-16 0,-21-69-368 0,0 0-80 16,28 61-16-16,-28-61 0 0,0 0-352 0,0 0-128 16,0 0 0-16,0 0 0 0,72 37 0 0,-63-42 0 15,2-1 0-15,-5-3-160 0,3-6-144 0,1-4-16 16,-5 0-16-16,3 2 0 15,-8 0-272-15,0-5-48 0,0 1-16 0,-8-5 0 16,3 9 64-16,-1-2 16 0,-7-6 0 0,-2 3 0 16,4 1 128-16,-6 4 16 0,5 2 16 0,-3 4 0 15,2 2-16-15,0 1 0 0,2 6 0 0,1 2 0 16,1 4-576-16,3 2-112 0,-1 5-16 0,5 4-10240 16,-4 2-2032-16</inkml:trace>
  <inkml:trace contextRef="#ctx0" brushRef="#br0" timeOffset="10875.82">5136 9804 39615 0,'0'0'1760'0,"0"0"352"0,0 0-1680 0,0 0-432 0,0 0 0 0,0 0 0 16,0 0 1328-16,0 0 176 0,0 0 32 0,15 62 16 15,-21-41 240-15,2 1 64 0,-1 3 0 0,-5-1 0 16,1 1-1168-16,-1-1-240 0,-1 0-32 0,-2 3-16 31,0-7-1136-31,-2-1-224 0,4 0-64 0,-6 0-21648 0</inkml:trace>
  <inkml:trace contextRef="#ctx0" brushRef="#br0" timeOffset="11593.21">5786 9141 21183 0,'-2'0'1888'0,"-4"0"-1504"0,4 0-384 0,2 0 0 0,0 0 2944 0,-1 0 512 0,1 0 96 0,-6 0 32 0,2 0-992 0,4 0-192 0,0-4-32 0,4 2-16 0,2 0-1392 0,3 0-256 0,2-2-64 0,-11 4-16 0,0 0-304 0,0 0-48 0,81-1-16 0,-81 1 0 0,0 0-256 0,87 0 0 0,-87 0 0 0,0 0 0 0,80 5-256 0,-80-5-64 0,0 0-16 0,0 0 0 15,92 21-48-15,-92-21 0 0,0 0 0 0,0 0 0 0,44 69 192 0,-44-38 16 0,-6 6 16 0,-2 3 0 0,-3 7 160 0,-4-2 0 0,-2 2 0 0,0-4 0 0,-5 4 0 0,1 2 128 0,-1 5-128 0,1-3 176 16,8-15-176-16,-2-1 128 0,2 5-128 0,1-4 128 16,5-5-288-16,1-2-64 0,0-5-16 0,6-5 0 31,0-8-544-31,0-1-112 0,0-3-32 0,2-5-16912 0</inkml:trace>
  <inkml:trace contextRef="#ctx0" brushRef="#br0" timeOffset="12063.88">6442 9443 9215 0,'-10'2'816'0,"7"-2"-656"15,-3 2-160-15,2-2 0 0,-1 2 4992 0,5 2 960 16,-4-4 192-16,-2 3 32 0,1 5-2288 0,-3 5-464 15,2 2-96-15,1 4 0 0,-1 3-1904 0,4 1-368 16,2-1-80-16,2 3-16 0,0 9-416 0,2-2-96 0,1-14 0 0,-1 1-16 16,2 2-304-16,-6-21-128 0,0 0 0 0,0 0 128 15,37 58-128-15,-37-58 0 0,0 0-192 0,0 0 192 16,0 0-336-16,0 0 48 0,74-5 16 0,-61-5 0 16,-2-5-48-16,2-4-16 0,2-5 0 0,-2 1 0 31,-1 3-160-31,-3-7-16 0,0 3-16 0,-5 3 0 15,-4 2 80-15,2 1 32 0,-2-3 0 0,-2 2 0 0,-5-3 160 0,-3 1 48 0,-1 2 0 0,-4 0 0 16,2 8 208-16,-2 2-192 0,0-1 192 0,-2 7-192 16,6 1 192-16,-4 2 0 0,1 2-160 0,3 3 160 15,4 3-176-15,1-3 48 0,0 1 0 0,6 0 0 16,0 1-464-16,0-1-96 0,2-1-16 0,2 3 0 16,2-6-944-16,1 2-192 0,4-3-32 0,-11-1-13312 15</inkml:trace>
  <inkml:trace contextRef="#ctx0" brushRef="#br0" timeOffset="12395.34">6833 9385 911 0,'0'2'0'0,"0"-2"0"15,-2 4 0-15,2-4 0 0,-2 1 4960 0,0 1 912 16,2 0 176-16,-6 4 32 0,3 1-768 0,-7 5-144 16,1 3-48-16,3 2 0 0,-3-1-3280 0,3 1-672 15,2-2-128-15,1 4-16 0,1 0-192 0,2 0-48 16,2 1 0-16,-2-20 0 0,0 0-304 0,17 59-64 15,-17-59-16-15,0 0 0 0,0 0-160 0,0 0-48 0,54 66 0 16,-54-66 0-16,0 0-192 0,0 0 0 0,0 0 0 0,86 3 0 16,-67-12 0-16,-4-1 0 0,-2 1 0 0,2 0 0 15,-1-8 0-15,3-4-240 0,-1 2 80 0,-4-1 16 32,1 1-240-32,-7-4-32 0,-1 3-16 0,-1 1 0 15,-4 4 0-15,0-2 0 0,-6 6 0 0,-3-4 0 0,-1 1 48 0,-5 1 0 0,-3 2 0 0,-1-2 0 16,0 3 16-16,-5-1 16 0,1 0 0 0,2 2 0 15,3 5-64 1,3-2-16-16,0 6 0 0,5 6 0 0,1-2-240 0,-1 3-48 0,3 1-16 0,5 1 0 16,-2 0-1808-16,4 3-352 0</inkml:trace>
  <inkml:trace contextRef="#ctx0" brushRef="#br0" timeOffset="14535.96">8778 8660 22111 0,'0'0'1968'0,"0"0"-1584"0,-4 0-384 0,2 0 0 0,-2 1 2688 0,-1 5 448 0,-5 2 80 0,-5 7 32 0,-4 9-688 0,-9 14-144 0,-4 1-32 0,2 14 0 0,-4 3-1264 0,-5 12-256 0,-2 13-48 0,-5 11-16 0,0-2-368 0,2 2-80 0,1-6-16 0,-6 1 0 0,2-1-336 0,8-9 128 0,7-18-128 0,-2 3 0 0,-2 5-192 0,-5-1-96 0,1-2-32 0,7-6 0 0,-1-5-384 0,9-10-64 0,-1-9-32 0,9-6 0 0,4-9-672 0,-2-10-128 0,7-7-16 0,1-4-15664 0</inkml:trace>
  <inkml:trace contextRef="#ctx0" brushRef="#br0" timeOffset="14760.01">7650 8926 37775 0,'-2'-5'1664'0,"-2"3"368"0,3 0-1632 0,1 2-400 0,0 2 0 0,0 0 0 15,1 2 992-15,5 5 112 0,-6-9 32 0,0 0 0 16,56 88-48-16,-56-88 0 0,96 124 0 0,-34-47 0 16,6 4-176-16,-4-9-32 0,-64-72-16 0,105 103 0 15,-30-28-64-15,19 12-16 0,15 8 0 0,6 3 0 16,0-2-400-16,-3-12-96 0,-1-6-16 0,-11-15 0 15,-10-6-272-15,-11-14-256 0,-4 0 64 0,-75-43 0 16,126 62-912-16,-126-62-176 0,100 49-48 0,-100-49 0 16,77 38 16-16,-77-38 0 0</inkml:trace>
  <inkml:trace contextRef="#ctx0" brushRef="#br0" timeOffset="24006.19">1712 12042 11967 0,'-2'0'1072'0,"-2"0"-864"0,2 0-208 0,2 0 0 0,0 0 2688 0,0 0 480 0,0 0 96 0,-4 0 32 0,4 0 784 0,0-4 144 0,-4 1 48 0,8-3 0 0,-4 2-2688 0,4-3-544 0,2-3-96 0,-3-5-32 0,5 2-448 0,1-2-80 0,4 0-32 0,-1 2 0 0,5-2-224 0,-2 0-128 0,3 2 128 0,-2 3-128 16,-16 10 0-16,0 0 0 0,0 0 0 0,0 0 0 0,0 0 0 0,0 0 0 0,0 0-160 0,0 0 160 0,0 0-240 0,0 0 64 0,0 0 16 0,67 55 0 0,-63-38 160 0,-4 2 0 0,-4 5 0 0,4 4 0 0,0 0 0 0,0 2 0 0,4-1 128 0,-4-3-128 15,6 0 160-15,-3-1-32 0,-1-1-128 0,6-5 192 0,-3 0-192 16,-1-4 0-16,2 0 128 0,-1-6-128 0,1-3 0 15,2-2 0-15,-3-1 0 0,-1-1-160 16,-2-2-224-16,3-2-64 0,-1-1 0 0,0-5-12192 16,5 1-2448-16</inkml:trace>
  <inkml:trace contextRef="#ctx0" brushRef="#br0" timeOffset="24189.9">1954 11571 12895 0,'-13'0'1152'0,"7"0"-928"16,1 0-224-16,1 0 0 0,-2-2 4480 0,6 2 864 16,-4 2 160-16,1-1 48 0,1 3-2256 0,-6-4-448 15,6 4-96-15,-1-2 0 0,3 3-1856 0,3-1-352 16,3 6-80-16,-2-7-16 0,5 3-448 0,-9-6-160 0,0 0 0 0,0 0 0 31,0 0-800-31,0 0-176 0</inkml:trace>
  <inkml:trace contextRef="#ctx0" brushRef="#br0" timeOffset="24751.96">2213 11918 23951 0,'0'15'1056'0,"0"-7"224"0,0-1-1024 0,0 1-256 0,2-6 0 0,-2 1 0 16,0 1 2816-16,4 6 496 0,-4-1 96 0,0 6 32 16,2 4-1392-16,0-4-288 0,0-4-48 0,1 2-16 15,-3-3-1120-15,2-1-208 0,2 0-48 0,-4-7-16 16,4 2-304-16,-4 0-176 0,2-4 32 0,1-4 0 15,1 2-816-15,2-2-176 16,-2 1-16-16,-3-3-16 0,3 2-2224 0,0-1-448 0,2-5-96 0,-1-1-16 16,-1 2-400-16,2-3-64 0,-3-1-32 0,7 0 0 15,-5-2 2992-15,5 0 608 0,-5 4 112 0,5-1 32 0,-5 7 3152 0,5 1 640 16,-3 0 128-16,1 8 32 0,1-4 624 0,-1 6 128 16,-3 3 32-16,5 0 0 0,-5 1-1472 0,1-1-272 15,2 1-64-15,-3-5-16 0,-1 1-1376 0,-2 1-256 16,5-5-64-16,-1 6-16 0,3-6-336 0,1-2-160 15,1-2 160-15,2-4-160 0,-13 6-208 0,0 0-144 16,62-36-32-16,-37 16 0 16,-1-5-2048-16,1-3-432 0,-3 4-80 0,-1-8 0 15,1 2-1328-15,-7 1-256 0,0 5-48 0,-1 2-16 16,-9 5 2512-16,-1 2 496 0,-4 5 112 0,-4 6 0 0,-1 1 4848 0,-5 6 960 16,1-1 192-16,-6 8 32 0,2 3-96 0,-1 0-32 0,3 2 0 0,-2 0 0 15,4-2-2768-15,3 2-544 0,0 0-112 0,3-3-32 16,-1-1-336-16,4-2-80 0,4 3-16 0,-1-9 0 15,3 3-304-15,0-2-64 0,3-2-16 0,0 1 0 16,5-6-160-16,-14 3 0 0,0 0 0 0,0 0 0 16,0 0-240-16,69-14-16 0,-69 14-16 0,0 0 0 15,0 0-80-15,0 0-16 0,0 0 0 0,81 2 0 16,-74 4 64-16,-1-4 16 0,-4 5 0 0,2 3 0 16,-8-1 288-16,2 2 0 0,-5 3 0 0,-1 4 0 15,-1-1 0-15,-5 2 144 0,5-2-144 0,-2 2 192 16,-2 1-192-16,0-1 0 0,1 0 0 0,-1-4 128 15,4-6-320-15,-1 1-64 0,5-5 0 0,-1-1-16 16,6-4-640-16,-4-9-128 0,4-1-32 16,4-6-17008-16</inkml:trace>
  <inkml:trace contextRef="#ctx0" brushRef="#br0" timeOffset="24949.97">2982 11443 14735 0,'15'-15'640'0,"-9"5"160"0,-3 5-640 0,3-1-160 0,-6 4 0 0,0 2 0 0,0 0 4224 0,4 2 832 0,-4 6 144 0,2 1 48 0,-2 8-2048 0,3 7-384 0,-3 1-96 0,0 3-16 0,4 8-1360 0,-2 5-256 0,2 4-64 0,1 2-16 0,-1 2-272 0,2-2-48 0,-1-4-16 0,3 0 0 0,-2-9-320 0,-6-34-64 0,15 55-16 16,-15-55 0-16,0 0-272 0,28 65 0 0,-28-65-176 0,0 0 176 0,0 0-736 0,0 0-32 0,0 0-16 0,58 53 0 0,-48-53-368 0,-5-4-80 0,3-1-16 0,-3-7-18496 0</inkml:trace>
  <inkml:trace contextRef="#ctx0" brushRef="#br0" timeOffset="25810.48">2954 11751 11055 0,'-17'-6'976'0,"9"4"-784"0,-1 1-192 0,1-1 0 15,7 2 4112-15,-3 0 784 0,4 0 160 0,-6 0 16 16,2 2-1072-16,-1-2-224 0,5 3-32 0,0 1-16 16,5 2-2352-16,-5-6-480 0,0 0-80 0,0 0-32 15,0 0-272-15,92 28-64 0,-92-28-16 0,0 0 0 16,94 9-288-16,-94-9-144 0,0 0 160 0,106-13-160 15,-106 13-208-15,67-15-144 0,-67 15-32 0,59-19 0 16,-59 19-480-16,0 0-96 0,77-24-32 0,-77 24 0 16,0 0-336-16,62-21-64 0,-62 21-16 0,0 0 0 15,0 0-896-15,0 0-192 0,0 0-48 0,0 0 0 16,0 0 1424-16,0 0 288 0,0 0 48 0,0 0 16 0,0 0 1792 0,15 53 352 16,-28-42 80-16,1-2 16 0,3 1 608 0,-1-1 128 15,1 1 32-15,0-5 0 0,5 1-1104 0,2 0-224 16,-2 1-32-16,4-5-16 0,4 2-480 0,-4-1-80 15,6 1-32-15,-1 2 0 0,3-4-272 0,-3 3 128 16,-5-5-128-16,0 0 0 0,0 0 0 0,0 0 0 16,0 0 0-16,0 0 0 0,81 30 0 0,-81-30 0 15,0 0 0-15,0 0 0 0,0 0 0 0,0 0 0 16,92 6-160-16,-92-6 160 0,0 0-400 0,62-19 32 16,-62 19 16-16,44-24 0 15,-44 24-176-15,48-28-48 0,-48 28 0 0,47-23 0 16,-47 23-528-16,0 0-112 0,53-21-32 0,-44 16 0 15,1 1 544-15,-5 4 96 0,-3 2 32 0,-2 0 0 0,0 3 800 0,-2-3 160 0,-1 6 48 0,-1-8 0 16,2 4 560-16,-4-4 112 0,6-2 32 0,-3 0 0 16,6-2-576-16,-3 0-112 0,2 2-32 0,2-3 0 15,-2 1-416-15,2 4 128 0,1-6-128 0,-1 6 0 16,6 0 0-16,-5 0 0 0,5 0 0 0,3 0 0 16,-4-3 192-16,-9 3-64 0,0 0 0 0,0 0 0 15,70-15-128-15,-70 15 160 0,0 0-160 0,60-25 160 16,-60 25-160-16,0 0 0 0,64-26 0 0,-46 15 0 15,1-4-560-15,-7 5 16 0,1 1 0 16,-8 3 0-16,3 2 416 0,-8 4 128 0,0 0 0 0,0 0 0 16,-8 0 0-16,3 6 0 0,-1 2 160 0,-7-1-32 0,2 1 176 15,1 1 32-15,-7 2 16 0,6 2 0 0,-4 1-48 16,0 1-16-16,2-4 0 0,-2 6 0 0,5 0 0 0,3 0 0 16,-1 0 0-16,5-2 0 0,-1 1 128 0,2 0 32 15,2-5 0-15,6 0 0 0,-3-3-48 0,-1-1 0 16,6-1 0-16,-3-4 0 0,5-2-128 0,-1-2-16 15,2-2-16-15,3-2 0 0,-3 1-240 0,6-10 144 16,-2-4-144-16,4-6 128 0,1-1-128 0,-1-4 0 16,0-4 0-16,0-3 0 15,-2 7-512-15,1-4 32 0,5-9 0 0,-4-1 0 16,0 1-240-16,1 0-48 0,-7 0-16 0,2 1 0 16,-3 3-48-16,-3-4-16 0,-1-2 0 0,-3-1 0 0,-1 5 416 0,-8 9 96 15,0 2 16-15,-1 11 0 0,-1 4 864 0,-3 8 176 0,-1 5 48 0,1 7 0 16,0 5 0-16,-5 5 0 0,5 4 0 0,2 5 0 15,-3-1 704-15,3 7 128 0,5 5 48 0,-2 7 0 32,8 3-1648-32,1-4-496 0,1 2-16 0,7 6 0 0,2 4 736 0,4 3 144 0,0-3 16 0,-19-53 16 15,49 92-80-15,-49-92 0 0,52 77-16 0,-52-77 0 16,57 68-448-16,-57-68-96 0,69 58-16 0,-69-58-14320 16,81 56-2864-16</inkml:trace>
  <inkml:trace contextRef="#ctx0" brushRef="#br0" timeOffset="31340.43">9105 13641 19343 0,'-4'0'1728'0,"2"0"-1392"0,2 0-336 0,0 0 0 0,0 0 2896 0,0-1 512 0,0-1 112 0,2-4 0 0,-2-3-624 0,4-6-128 0,1-4-16 0,1 0-16 0,3-5-1456 0,-1-5-304 0,3 1-48 0,2-2-16 0,-1-2-208 0,4-3-32 0,-6 3-16 0,5-6 0 0,4-7-224 16,0-8-48-16,1 1-16 0,1-7 0 0,1 7-240 0,-7-1-128 0,4 1 160 0,-6 3-160 0,-3 2 0 0,-3 0-160 0,3 2 0 0,-3 1 0 0,3 3-272 0,-10 7-48 0,1 0-16 0,-2 4 0 0,-3 0 128 0,-2 4 32 0,-3 5 0 0,-1 2 0 0,1 6 336 0,-4 4-144 0,2 7 144 0,1 2 0 0,1 4 0 0,-6 11 0 0,5 4 192 0,-5 11-48 0,2 4 16 0,0 9 0 0,4-4 0 0,1-1 0 15,4 1-32-15,-1 12-128 0,1 9 192 0,-2 19-64 16,3 7-128-16,3 7 0 0,3-5 0 0,-3-7 0 16,6-6 0-16,0-7 0 0,3-1 0 0,4-9 0 15,2-1 0-15,0-18-144 0,4-5 144 0,-19-34-208 16,38 51-96-16,-38-51-16 0,0 0 0 0,0 0 0 0,77 41 0 0,-77-41 0 16,0 0 0-16,0 0 0 15,0 0-64-15,95-24-32 0,-95 24 0 0,0 0-12432 16,64-40-2480-16</inkml:trace>
  <inkml:trace contextRef="#ctx0" brushRef="#br0" timeOffset="32134.03">5051 11956 8287 0,'-2'0'736'0,"2"0"-592"0,-4 0-144 0,3 0 0 0,1 0 2112 0,-4 0 400 0,4 2 80 0,-6 1 16 0,2 3 1664 0,-1 3 336 0,-5 5 64 0,7 1 0 0,-3 3-2160 0,6 1-432 0,0 6-96 0,6 3 0 0,7 6-1200 0,-13-34-224 0,54 90-48 0,-11-36-16 0,10 3-96 0,13 5-16 16,7 5 0-16,8-3 0 0,-2-5-64 0,5-3-32 0,3-3 0 0,9-1 0 0,5-1 48 0,4-6 16 0,3-6 0 0,-5-8 0 0,-2-9-96 0,-12-3 0 0,-5-10-16 0,-84-9 0 0,169 12-112 0,-88-12-128 0,-81 0 176 0,145-10-176 0,-145 10 160 0,116-11-160 0,-116 11 128 0,91-8-128 16,-91 8 0-16,0 0 0 0,90-2 128 0,-90 2-128 0,0 0 0 0,0 0 0 15,0 0 0-15,0 0 0 0,0 0 0 0,0 0 0 16,0 0-192-16,0 0 192 15,0 0-640-15,0 0-16 0,0 0 0 0,0 0 0 16,21 44-112-16,-36-44 0 0,0 0-16 0,-4-4 0 16,0 0-736-16,0 2-144 0</inkml:trace>
  <inkml:trace contextRef="#ctx0" brushRef="#br0" timeOffset="32545.01">6624 12461 24879 0,'6'0'1088'0,"-6"0"256"0,5 0-1088 0,-1 0-256 0,-4 0 0 0,2-2 0 16,2 2 2896-16,5 0 528 0,-9 0 96 0,0 0 32 15,0 0-1504-15,87 15-320 0,-87-15-48 0,0 0-16 16,110 53-720-16,-110-53-160 0,96 64-16 0,-96-64-16 16,100 77-144-16,-100-77-32 0,84 66 0 0,-84-66 0 15,87 62-176-15,-87-62-32 0,99 67-16 0,-99-67 0 16,96 61-208-16,-96-61-144 0,81 50 192 0,-81-50-192 16,0 0 128-16,70 53-128 0,-70-53 0 0,0 0 0 0,0 0 144 0,28 58-144 15,-30-43 0-15,-7 0 144 0,-5 2-16 16,-1 0-128-16,-9 0 192 0,-4 2-64 0,-6 0-128 0,-6 1 192 15,-5 1-192-15,0 1 192 0,2-3-192 0,-10 2 0 16,-5 1 0-16,-4 3 0 16,0-6-336-16,4-4-160 0,5-4-16 0,6-2-16 15,8-1-368-15,5-2-80 0,10-3-16 0,5-1 0 16,4 2 16-16,7-4 0 0,8 2 0 0,8 0-18352 0</inkml:trace>
  <inkml:trace contextRef="#ctx0" brushRef="#br0" timeOffset="33578.18">10086 13442 2751 0,'3'2'256'0,"-3"-4"-256"0,0 2 0 0,0-2 0 0,-3 2 2240 0,3 0 384 0,0 0 96 0,-2-3 16 0,2-1 1264 0,-4-2 256 0,-2-3 48 0,3-2 16 0,-3 1-944 0,2-5-192 0,-1 2-48 0,1-2 0 0,-2-4-1760 0,2 0-352 0,-1 1-80 0,-1-1-16 0,2 0-144 0,-1 2-16 0,-5 0-16 0,5 2 0 0,-3 4-240 0,-1-4-64 0,3 4 0 0,-3-1 0 0,-1 3-224 0,5 3-48 0,-5-3-16 0,-3 9 0 0,4-4-160 0,-2 4 0 0,-3 4 0 0,-1 5 0 0,0 4 0 0,0 2-272 0,2 6 32 0,2 3 16 0,-2 8-128 0,-2 4-32 0,2 7 0 0,1 4 0 0,8-9 192 0,-1 0 16 16,1 1 16-16,4 6 0 0,4 2 160 0,-2 0-128 16,5-11 128-16,3-4-128 0,-10-32 128 0,0 0-192 15,43 52 192-15,-43-52-192 0,0 0 32 0,0 0 0 16,77-26 0-16,-53 3 0 0,-3-3 160 0,2-4-192 15,1-8 192-15,-3-7-192 0,7-7 64 0,0-14 0 16,0-2 0-16,-3-7 0 0,-1 0-128 0,-5 4-32 16,0-5 0-16,-8 13 0 0,2 4 64 0,-7 7 16 0,-1-5 0 0,-1 1 0 15,-4 1 208-15,-5 3 0 0,-1 3 0 0,-2 6-144 16,-1 3 144-16,-2 12 128 0,-2 9-128 0,1 6 176 16,-1 7 224-16,4 6 48 0,-4 2 16 0,1 6 0 15,3 1 32-15,3 6 0 0,-3 6 0 0,1 2 0 16,3-1-240-16,3 4-64 0,-2 8 0 0,0 2 0 15,2 3-64-15,4 6-128 0,2 12 176 0,-4 1-176 16,9 4 256-16,-5 10-64 0,4-1-16 0,-1-3 0 16,5-6 16-16,-3-10 0 0,4-9 0 0,-2-1 0 15,6-6-192-15,-17-36 160 0,36 67-160 0,-36-67 160 16,0 0-528 0,58 72-96-16,-58-72-32 0,0 0 0 0,79 58-480 0,-79-58-112 15,0 0 0-15,98 49-18176 0</inkml:trace>
  <inkml:trace contextRef="#ctx0" brushRef="#br0" timeOffset="33896.11">10623 13267 34095 0,'-9'-7'1504'0,"5"5"320"0,2-4-1456 0,-4 3-368 16,3 1 0-16,3 0 0 0,-4 2 1936 0,2-2 320 16,-2 2 64-16,4-4 16 0,0 4-960 0,0 4-192 15,10 2-32-15,-10-6-16 0,0 0-656 0,37 54-128 16,-37-54-32-16,34 66 0 0,-19-25-96 0,4 4-32 15,-4 2 0-15,-4-3 0 0,2-5-48 0,1-1-16 16,-5-3 0-16,-1-1 0 0,-1-6-128 0,-7-1 0 16,6-5 0-16,-6-5 0 0,0-2 0 0,-4-5-224 0,2-1 32 0,2-9 0 31,-4 2-224-31,1-4-32 0,1-2-16 0,-4-1 0 16,-2-7-32-16,3-1 0 0,-1-6 0 0,2-5 0 0,-1-1 112 0,5-8 0 0,0-5 16 0,2-5 0 15,5-4 208-15,-1 4 160 0,7-2-208 0,2 7 80 16,0-1 128-16,6 7 0 0,1 5 0 0,3 5 0 15,3-1 128-15,-4 4-128 0,-24 19 160 0,57-26-160 16,-57 26 0-16,0 0-160 0,82-24 0 0,-82 24-12640 16,0 0-2512-16</inkml:trace>
  <inkml:trace contextRef="#ctx0" brushRef="#br0" timeOffset="34429.97">12104 13185 25791 0,'4'-4'1152'0,"-4"0"224"0,0 1-1104 0,0 1-272 0,4 2 0 0,-4 0 0 0,0 0 2432 0,5-4 416 0,5 4 96 0,-10 0 0 0,0 0-1056 0,0 0-224 0,77 47-32 0,-77-47-16 0,0 0-864 0,71 75-176 0,-71-75-48 0,43 66 0 0,-43-66-80 0,34 69 0 0,-19-25-16 0,-5-5 0 0,-1-11-160 0,-7 0-16 0,2-1-16 0,-4-1 0 0,0 4-112 0,0-9-128 0,-6 1 176 0,2-3-176 0,0-8 128 0,3-1-128 0,-5-3 0 0,2-1 0 0,-1-6 0 0,1 0 0 0,-2-6 0 0,-3-1 0 0,3-5-240 0,2-4 48 0,-1-5 16 0,1-4 0 0,4-8-16 0,0-9-16 0,4-12 0 0,3-4 0 16,1-1 208-16,1 3 0 0,6 3-160 0,-2-1 160 0,4 3 0 15,0 4 0-15,0 2 0 0,2 11 0 16,-4 2 0-16,2 6 0 0,2 7 0 0,-4 0 128 0,3 6-128 0,-1 2 0 16,-17 11 144-16,0 0-144 15,0 0-256-15,0 0-128 0,85-6-32 0,-85 6 0 16,0 0-416-16,0 0-64 0,0 0-32 0,0 0-17776 16</inkml:trace>
  <inkml:trace contextRef="#ctx0" brushRef="#br0" timeOffset="34797.98">12867 13279 37775 0,'-4'-8'1664'0,"2"4"368"0,2-1-1632 0,-3 1-400 0,3 4 0 0,0 0 0 16,0 0 1312-16,-4 0 176 0,2 0 48 0,-4 2 0 15,3 5-432-15,3 9-80 0,-4 2 0 0,4 3-16 16,0 5-384-16,4 8-80 0,-1 0-16 0,3 0 0 16,0 0-64-16,3-1-16 0,4 5 0 0,-13-38 0 15,30 64-240-15,-30-64-48 0,0 0-16 0,53 56 0 16,-53-56-144-16,0 0 0 0,0 0-192 0,0 0 192 31,96-13-512-31,-77-2 0 0,-4 0 16 0,0-4 0 0,-2 0-128 0,2-9-16 0,-4-2-16 16,2-7 0-16,-7-3 144 0,1 3 16 0,-5-1 16 0,-4 2 0 15,2 4 32-15,-9-1 0 0,-4-3 0 0,-8 0 0 16,2 6 64-16,-3 0 32 0,1 2 0 0,-3 5 0 0,-1 3 208 0,6 6 144 16,1 3-192-16,3 7 192 0,1 1-144 0,1 6 144 15,4 1 0-15,1 4-144 0,5 3-208 0,-3 2-32 16,6 4-16-16,2 2-11616 16,5 1-2320-16</inkml:trace>
  <inkml:trace contextRef="#ctx0" brushRef="#br0" timeOffset="35275.96">13760 13563 23951 0,'0'-2'2128'0,"-4"-4"-1696"0,4 6-432 0,0 0 0 0,0-4 3392 0,-4 4 608 0,2-4 112 0,-1 3 32 0,-1-5-1728 0,-2 4-352 0,2 4-64 0,-1 5-16 0,3 7-832 0,-6-1-160 0,6 7-32 0,-5 5-16 0,1 7-512 0,-3 4-112 0,3 7 0 0,-3 4-16 0,-4-4-736 0,3 2-144 0,1-4-16 0,1-3-14000 0,5-2-2816 0</inkml:trace>
  <inkml:trace contextRef="#ctx0" brushRef="#br0" timeOffset="35783.61">14650 13283 26719 0,'-1'3'2368'0,"-7"-1"-1888"15,6-2-480-15,-2 0 0 0,4 0 2336 0,-3 0 368 16,-3 2 80-16,0 0 16 0,-3 2-928 0,3-2-176 16,-1 1-32-16,11-3-16 0,5 0-688 0,-9 0-144 0,0 0-32 0,0 0 0 15,0 0-160-15,111 23-48 0,-111-23 0 0,0 0 0 16,100 5-144-16,-100-5-48 0,82-5 0 0,-82 5 0 15,87-10-384-15,-87 10 0 0,86-11-192 0,-86 11 192 32,73-15-896-32,-73 15-64 0,0 0-16 0,91-11 0 15,-91 11-144-15,0 0-32 0,0 0 0 0,0 0-17728 0</inkml:trace>
  <inkml:trace contextRef="#ctx0" brushRef="#br0" timeOffset="36023.92">14630 13512 20271 0,'-4'0'1792'0,"2"2"-1424"0,2-2-368 0,0 0 0 0,0 0 3520 0,0 3 624 0,2-3 128 0,2 4 16 0,5 2-1728 0,-9-6-368 0,0 0-64 0,0 0-16 0,0 0-896 0,105 24-176 0,-105-24-32 0,0 0-16 0,102 4-288 0,-102-4-64 0,83-9-16 0,-83 9 0 0,90-15 160 0,-90 15 48 0,92-14 0 0,-92 14 0 0,90-18-2608 0,-90 18-512 0</inkml:trace>
  <inkml:trace contextRef="#ctx0" brushRef="#br0" timeOffset="36452.11">15573 12847 24015 0,'-5'-2'512'0,"-1"-2"128"0,2 2 0 0,0 2 64 0,3 0-576 0,1 0-128 0,-4 2 0 0,-2 2 0 15,1-1 3936-15,1 3 752 0,-2 3 160 0,2 1 16 16,1-3-3200-16,1 3-656 0,4-1-128 0,5 1-32 16,-1-1-336-16,-6-9-80 0,0 0-16 0,0 0 0 15,0 0-208-15,77 43-32 0,-77-43-16 0,0 0 0 0,0 0-160 0,92 4 0 16,-92-4 0-16,0 0 0 0,81-15-224 0,-81 15 32 16,0 0 0-16,71-19 0 0,-71 19 0 0,0 0 16 15,0 0 0-15,0 0 0 0,0 0 176 0,87 0-128 16,-87 0 128-16,0 0-128 0,0 0 128 0,0 0-160 15,48 68 160-15,-44-46-160 0,-4 8 160 0,-4-1 0 16,1 1 0-16,-7 2 0 0,-1 1 0 0,2 3 0 16,-6-2 0-16,0 4-128 0,1 1 128 0,-4 2 0 15,3-3 0-15,0-2 0 0,-1-3-144 0,3-1 144 16,4 2-160-16,0-4 160 0,-3-2-384 0,5 1 32 16,1-5 0-16,2-5 0 15,2-2-272-15,2-4-48 0,6-4-16 0,-2-5-11648 16,2-2-2320-16</inkml:trace>
  <inkml:trace contextRef="#ctx0" brushRef="#br0" timeOffset="36771.03">16355 13061 35935 0,'-4'5'1600'0,"2"1"320"0,-1 2-1536 0,-3-3-384 0,6-3 0 0,-4 2 0 0,4 3 1536 0,-5 8 256 0,-5 6 32 0,1 11 16 15,-1 4-368-15,1 1-80 0,3 1-16 0,6-1 0 0,0 3-592 0,0-6-112 0,2 0-32 0,6-6 0 0,-3-2-240 0,-1-9-48 0,2-2-16 0,-1-6 0 0,-5-9-192 0,0 0-144 0,0 0 192 0,0 0-192 0,0 0 0 0,0 0 0 0,81 14 0 0,-66-28-144 0,-2-1-256 0,2-3-48 0,-5-5-16 0,1-1 0 0,-1-1 0 0,-1 1 0 0,-2-1 0 0,-1-7 0 0,0 2-160 0,-6-2-16 0,0 6-16 0,0-2 0 16,-6-2 64-16,0 2 16 0,-3 1 0 0,0 3 0 15,-5 3 96-15,-1 6 32 0,6 2 0 0,-6 4 0 16,2 3-96-16,2 2-16 0,-3 8 0 0,5 0 0 16,-2 3-592-16,3 3-128 0,3 1-32 0,-1 4 0 15,2 2-1472-15,4 0-288 0</inkml:trace>
  <inkml:trace contextRef="#ctx0" brushRef="#br0" timeOffset="37087.39">16624 13119 16575 0,'0'0'736'0,"0"0"160"16,0 0-720-16,0 0-176 0,0 0 0 0,0 0 0 0,0 0 3968 0,0 0 768 0,0 0 160 0,0 0 32 16,0 0-1952-16,77 47-384 0,-77-47-80 0,15 49-16 15,-15-49-1200-15,13 62-240 0,-7-32-48 0,-4 8-16 16,1-5-160-16,1 5-48 0,2 1 0 0,-6-39 0 16,13 57-272-16,-13-57-48 0,0 0-16 0,24 58 0 15,-24-58-256-15,0 0-64 0,0 0-128 0,0 0 192 16,81 11-192-16,-81-11 0 0,36-26 0 0,-17 7 0 15,3-9 0-15,3-6 0 0,-5-5 0 0,-1 1 0 16,0 4-224-16,0-5 64 0,-8 5 16 0,-2-2 0 16,-1 6-48-16,-3-4-16 0,-5 4 0 0,-3 2 0 15,1 2 16-15,-2 5 16 0,-5-3 0 0,3 5 0 16,-7 4-128-16,2 6-16 0,-3-1-16 0,5 4 0 16,-6 6-224-16,2 2-32 0,2 4-16 0,-6 3 0 15,5 5-320-15,-3-1-64 0,-2 2-16 0,6 4-18544 16</inkml:trace>
  <inkml:trace contextRef="#ctx0" brushRef="#br0" timeOffset="52894.4">18263 12394 38703 0,'0'5'3440'0,"-4"1"-2752"0,2-2-560 0,-2-1-128 15,0 1 768-15,2 6 128 0,-7 10 32 0,-10 12 0 0,-3 19-160 0,-3 7-48 0,5 4 0 0,-5 6 0 0,3 13-320 0,-7 9-64 0,9-4-16 0,1 5 0 0,0-5 0 0,4 6-16 0,6 10 0 0,3-1 0 0,-1 0-48 0,7-1-16 0,3-10 0 0,1-5 0 0,6-4-240 0,1-14 128 0,2-14-128 0,6-6 0 0,-19-47 0 0,43 71 0 0,-43-71 0 0,0 0 0 0,83 59-640 0,-83-59-32 0,0 0 0 0,111 15 0 0,-111-15-352 0,90-10-64 0</inkml:trace>
  <inkml:trace contextRef="#ctx0" brushRef="#br0" timeOffset="53605.47">18973 13010 28559 0,'-10'-15'2544'0,"3"6"-2032"15,5 1-512-15,-5 4 0 0,5-1 2128 0,-2 1 336 16,0 0 64-16,-3-1 16 0,-7-1-800 0,-1-4-144 15,-3 1-48-15,-1 0 0 0,0 5-816 0,0 4-160 0,2 4-48 0,4 5 0 16,-2 2-336-16,0 6-192 0,6 4 192 0,-4 1-192 16,3 5 0-16,5-1 0 0,-1 4 0 0,2-2 0 15,0 1-128-15,4-3-48 0,4-2 0 0,0-1 0 16,2-4-16-16,3-1 0 0,-3-3 0 0,-6-15 0 16,0 0 192-16,0 0-128 0,0 0 128 0,63 53-128 15,-63-53 128-15,0 0 0 0,0 0 0 0,0 0 0 16,89 40 224-16,-89-40-32 0,0 0 0 0,0 0 0 15,0 0 16-15,83 37 0 0,-83-37 0 0,0 0 0 16,0 0-48-16,0 0-16 0,0 0 0 0,0 0 0 16,0 0 32-16,37 55 0 0,-41-42 0 0,-5-2 0 15,0 0-16-15,-3 4 0 0,-1 2 0 0,-6 0 0 16,4-2-160-16,-7 0 0 0,-3 2 0 0,-5 4 0 16,2-6-576-16,-2 0 16 0,2-2 0 0,0-4 0 15,-1-3-128-15,5-2-16 0,3-4-16 0,3-6 0 16,2 2-528-16,7-9-96 0,0-4-32 0,1-3 0 15,8-7-2064-15,4-6-400 0</inkml:trace>
  <inkml:trace contextRef="#ctx0" brushRef="#br0" timeOffset="54938.36">19213 12330 28559 0,'10'-8'1264'0,"-10"6"272"0,2 2-1232 0,-2 0-304 0,0 0 0 0,0 6 0 0,0 0 2768 0,-2 7 496 0,-2 11 112 0,0 10 16 0,2 9-1904 0,-1 10-368 0,3-1-80 0,0 5-16 0,0-14-224 0,3 12-48 0,-3 8-16 0,0 13 0 0,2 4-160 15,2 3-48-15,-4-2 0 0,4-8 0 0,5-5-336 0,-3-8-192 0,-2-5 192 0,1-12-192 0,1 0 0 0,-2-9-224 0,1-6 16 0,-1-4 0 0,2 1-304 0,-1-6-48 0,1-1-16 0,1-3 0 0,-1-5-192 0,-2-6-64 0,2-4 0 0,-3-4 0 0,3-4-80 0,-4 1-32 0,5-8 0 0,3-4 0 0,-1-7-1328 0,2-6-272 16,4-4-48-16,2-3-16 0,2-5-960 16,2-1-192-16,3 2-32 0,1-2-16 0,-1 4 352 0,2 3 80 0,-1 4 16 0,-1 6 0 15,4 0 2032-15,-3 5 416 0,-25 23 80 0,39-26 0 16,-39 26 2928-16,0 0 576 0,0 0 112 0,0 0 32 0,91 6 928 16,-91-6 192-16,0 0 32 0,0 0 16 0,52 58-800 15,-52-58-176-15,10 41-16 0,-10-20-16 0,0 1-1376 16,0 3-256-16,-4-5-64 0,-2 3-16 0,-3 1-688 0,1-3-128 15,-1 2-16-15,-2-1-16 0,-3 1-224 0,-1-1-64 16,0-3 0-16,0 0 0 0,-2-4-128 0,0-2 0 16,1 2 0-16,-1-5 0 0,-2-1 0 0,0-3-192 15,0-5 64-15,0-1 128 0,4-5-416 0,0-1 32 16,6-3 16-16,0-6 0 16,-1-2-400-16,6 0-96 0,4-6-16 0,4-1 0 15,0 0-400-15,5-5-64 0,3 1-32 0,1-2 0 16,6 2 144-16,-2 0 16 0,1 0 16 0,5 1 0 15,1-1 544-15,1 4 96 0,3-1 32 0,-4 3 0 0,-24 22 336 0,59-36 64 16,-59 36 128-16,0 0-208 0,80-26 992 0,-80 26 208 0,0 0 32 0,0 0 16 16,0 0 912-16,93 45 176 0,-93-45 48 15,0 0 0-15,33 69-1008 0,-23-37-192 0,-1 2-32 0,-5-4-16 16,2 0-320-16,-3-2-64 0,3-3-16 0,-2-3 0 16,1 3-192-16,-1-5-32 0,2 1-16 0,-4 0 0 15,5-8-288-15,-5 2 0 0,6-6 0 0,-3-3 0 31,-1 0-384-31,-4-6-64 0,0 0-32 0,0 0 0 16,0 0-272-16,0 0-48 0,0 0-16 0,64-36 0 0,-51 17-736 16,-4-5-160-16,3-3-16 0,1 1-16 15,-2 4 944-15,2-1 192 0,-2 6 32 0,3-2 16 0,-5 10 1440 0,2-4 272 0,2 5 64 0,-13 8 16 16,0 0 128-16,0 0 32 0,0 0 0 0,0 0 0 16,0 0-672-16,81 2-128 0,-81-2-16 0,0 0-16 15,0 0-112-15,0 0 0 0,0 0-16 0,0 0 0 16,0 0-176-16,0 0-48 0,0 0 0 0,0 0 0 0,0 0-208 15,0 0 0-15,0 0 0 0,0 0 0 16,55-24-384-16,-51 9-160 0,-1-4-32 0,-3 0-16 16,2-2-544-16,2-1-96 0,-2 3-32 0,0 4 0 15,3 0-960-15,-3 0-192 0,2 4-32 0,0 3-16 0,1 1 2176 0,-1 5 432 16,2 2 96-16,-6 0 16 0,0 0 1760 0,0 0 352 16,0 0 80-16,0 0 16 0,77 26-1344 0,-77-26-272 15,0 0-48-15,0 0-16 0,98 11-272 0,-98-11-64 16,0 0-16-16,78-22 0 0,-78 22-176 0,51-30-16 15,-51 30-16-15,42-34 0 0,-24 17-224 0,-3 0 0 16,-5 4 0-16,-1-2 0 0,1 0 0 0,-5 4-160 0,-1 1 0 0,-4 3 0 31,0-3-224-31,-8 1-64 0,3 3 0 0,-8 2 0 0,5 1 160 0,-1 1 32 0,-8 2 0 0,0 5 0 16,-6-3 256-16,-7 6-192 0,4 1 192 0,0 1-160 16,1 5 160-16,-1-2 0 0,5 7 0 0,6 1 0 15,-2 4 0-15,6 1-128 0,5 2 128 0,3 2 0 16,3-2 0-16,3-1 0 0,3 5 0 0,-6-32 0 15,19 54 208-15,-19-54 32 0,0 0 0 0,52 68 0 16,-52-68 96-16,0 0 32 0,0 0 0 0,87 45 0 16,-87-45-112-16,0 0-32 0,0 0 0 0,92-2 0 15,-92 2-224-15,0 0 0 0,62-26 0 0,-62 26 0 16,34-32-192-16,-15 13-64 0,-1 2-32 0,1-6 0 16,2 3-336-1,-6-5-64-15,0 7-16 0,-2-1 0 0,0 4-1072 0,-1 0-208 0,1 2-64 0,-4-4 0 16,-1 5 320-16,-1 1 48 0,-1 2 16 0,-2 1 0 0,-3 3 2208 0,3 5 448 15,0 0 96-15,-4 0 0 0,0 0 1200 0,2 1 224 16,2 7 48-16,-4 1 16 0,3 1-1312 0,3 1-272 16,-6-11-48-16,9 41-16 0,-9-41-144 0,15 51-16 15,-15-51-16-15,19 66 0 0,-19-66-336 0,19 56-64 16,-19-56-16-16,9 45 0 0,-9-45-336 0,6 34 144 16,-6-19-144-16,0-2 0 0,0 0 0 0,0-3 0 15,-4-4 0-15,2-3 0 0,2-1 0 0,-3-2 0 16,-1-2-240-16,2-1 80 15,-2-7-256-15,-1-3-48 0,1-4-16 0,2-5 0 16,2-7 32-16,6-6 0 0,-1-3 0 0,1-5 0 0,7 0 256 0,-2-4 192 16,6 7-208-16,-2-3 80 0,10 3 128 0,-1 3 0 15,4 3 128-15,6 0-128 0,-6 10 272 0,-28 24-16 0,68-42 0 0,-68 42 0 16,81-20-256-16,-81 20 0 0,77-10-176 0,-77 10-13264 16,0 0-2640-16</inkml:trace>
  <inkml:trace contextRef="#ctx0" brushRef="#br0" timeOffset="55227.7">21766 12330 27647 0,'0'0'2448'0,"0"0"-1952"0,0 2-496 0,0 1 0 0,3 1 2496 0,3 2 416 0,-6-6 80 0,0 0 16 0,47 64-912 0,-47-64-176 0,64 90-48 0,-36-36 0 0,2 8-432 0,2 6-96 0,-2 7 0 0,-2 6-16 0,0 7-96 0,-3 3-16 0,-4-1 0 0,-6-6 0 0,-6 3-560 0,-2-8-112 0,-5-4-32 0,-4-6 0 0,-1-5-720 0,-3 2-160 0,-7 4-16 0,-2-3-16 0,-8-5-768 0,-3-2-160 0,-8-7-16 0,-1 0-16 0,-7 1-208 0,-5 3-32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11:10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 12236 18431 0,'0'-2'1632'0,"0"2"-1312"0,0-4-320 0,0 4 0 0,-4 0 2272 0,4-4 384 0,-2 2 80 0,2-3 16 0,-4-3 256 0,1-1 64 0,1 0 16 0,-2-1 0 0,0 3-1680 0,4-1-320 0,-2 2-80 0,2 3-16 0,0-1-112 0,0 2-32 0,2 4 0 0,2 2 0 0,2 1-208 0,-3 5-32 0,-3-10-16 0,0 0 0 0,0 0-32 0,38 67-16 0,-38-67 0 0,34 72 0 0,-34-72-176 0,39 90-48 0,-39-90 0 0,38 81 0 0,-38-81-128 0,30 92-16 0,-11-39-16 0,-4-8 0 0,-15-45-16 0,24 80 0 0,-11-33 0 0,-1-3 0 0,-3-1-144 0,0-6 0 0,-1-6 0 0,-2-7 128 16,-3-2-128-16,-1-3 0 0,2-4 0 0,-2-3 0 16,-2-7 0-16,0-1 0 0,-2-4 0 0,2-2 0 15,-4 4 0-15,2-8 0 0,-1-3 0 0,-3-12 0 16,-2-1 0-16,3-8 0 0,-1 1 0 0,-3-4-176 16,3-5 176-16,-3-5-208 0,-1 0 80 0,3-6 128 15,1-4-320-15,2 1 48 0,3-1 16 0,1 4 0 0,5 0 48 16,1 2 16-16,3 4 0 0,4 5 0 0,-3 5 192 0,1 8-144 15,-3 1 144-15,3 5-128 0,2-4 128 0,2 3 0 16,-2 5 0-16,2-4 0 0,0 6 0 0,-2 1 0 16,-3 3 0-16,1 0 0 0,-2 5-368 0,1 2 16 15,-10 2 0-15,0 0 0 16,0 0-416-16,0 0-96 0,0 0-16 0,0 0 0 16,77 53-288-16,-81-33-64 0</inkml:trace>
  <inkml:trace contextRef="#ctx0" brushRef="#br0" timeOffset="472.09">2040 12110 24879 0,'-3'-6'1088'0,"-1"6"256"0,2 0-1088 0,-2 2-256 0,4 2 0 0,-4-4 0 0,4 2 2896 0,-1 5 528 0,1 5 96 0,-4 4 32 0,0 9-1504 0,2 3-320 0,2 6-48 0,2 5-16 0,2-1-624 0,0 7-128 0,5 2-16 0,0-4-16 0,-1 4 48 0,5 2 16 0,-4-2 0 0,7 2 0 0,-1 0-96 0,-15-49-16 0,31 82 0 0,-31-82 0 0,34 61-256 0,-34-61-48 16,0 0-16-16,0 0 0 0,0 0-288 0,77 43-64 0,-77-43-16 0,0 0 0 0,53-34-144 0,-38 15 0 0,0-7 0 0,2-6-176 0,0-6-272 0,0-3-48 0,-8-2-16 0,2-2 0 0,-1-2-256 0,-4 7-48 0,1 1-16 0,-7 1 0 16,0-5 128-16,-9 5 0 0,1 8 16 0,-3-2 0 0,-4-1 240 0,-8 2 64 15,3 3 0-15,1 4 0 0,-6-1 192 0,1 3 64 16,-2 1 0-16,-1 2 0 0,1 4 128 0,2 6 0 15,3 3 0-15,2 4 0 0,4 2 0 0,0 4 0 16,2 6 0-16,0-1-128 0,3 0 128 0,1 3-208 0,1 3 80 0,5 2 128 31,-3-2-464-31,6 0 16 0,0 2 16 0,0-2 0 16,2 0-400-16,2-2-96 0</inkml:trace>
  <inkml:trace contextRef="#ctx0" brushRef="#br0" timeOffset="1117.59">2854 12230 33167 0,'4'4'2944'0,"-8"-4"-2352"0,4-4-464 0,0 4-128 0,-2-4 1888 0,2 2 352 0,0-1 80 0,2-1 16 0,4-4-784 0,1-1-144 0,3 0-48 0,-10 9 0 0,0 0-400 0,49-25-64 0,-49 25-32 0,0 0 0 0,62-13-384 0,-62 13-80 0,0 0-16 0,71-15 0 0,-71 15-528 0,0 0-112 0,77-15-32 0,-77 15 0 0,0 0-864 0,0 0-192 0,73-4-16 0,-73 4-19456 0</inkml:trace>
  <inkml:trace contextRef="#ctx0" brushRef="#br0" timeOffset="1285.6">2935 12486 31327 0,'-23'9'1392'0,"14"-5"272"0,1 0-1328 0,5-3-336 16,-3 3 0-16,6-4 0 0,-4 0 2336 0,4 0 400 0,-3 0 80 16,6 0 0-16,1 0-944 0,-4 0-192 0,0 0-32 0,43-19-16 15,-43 19-368-15,53-28-80 16,-53 28-16-16,73-34 0 0,-73 34-432 0,81-35-96 0,-81 35 0 0,79-36-16 31,-79 36-880-31,77-30-160 0,-77 30-32 0,75-32-16 16,-75 32-1136-16,72-21-240 0,-72 21-32 0,69-13-19440 0</inkml:trace>
  <inkml:trace contextRef="#ctx0" brushRef="#br0" timeOffset="1754.84">3709 11881 27231 0,'-5'-12'592'0,"1"7"128"0,2 1 32 0,2-2 16 0,-4 4-608 0,4 2-160 16,0-1 0-16,0 1 0 0,0 0 3488 0,0 0 672 15,0 0 128-15,0 0 16 0,0 0-2496 0,0 0-496 16,0 0-96-16,72 67-32 0,-72-67-160 0,0 0-48 15,60 75 0-15,-60-75 0 0,43 59-144 0,-43-59-48 16,0 0 0-16,47 80 0 0,-47-80-288 0,32 61-64 16,-32-61-16-16,24 56 0 0,-24-56-256 0,0 0-160 15,25 62 192-15,-25-45-192 0,2 0 0 0,-2-8 0 0,-2-1 0 0,2-1 0 16,-4-5 0-16,2-2 0 0,-2 0 0 0,-1-2-144 31,1-7-224-31,-2-2-32 0,3-3-16 0,-7-1 0 0,6-3 96 0,3-5 0 0,-5-3 16 0,2-3 0 16,0-2 80-16,3-7 16 0,-3-7 0 0,4-10 0 15,0-1 208-15,4-4-192 0,1 5 192 0,5 6-192 16,-1 6 192-16,2 4-176 0,2 11 176 0,1 1-160 16,1 10 160-16,0 2 0 0,0 2 0 0,-15 13 0 15,0 0 0-15,0 0-160 0,71-9 160 0,-71 9 0 16,0 0-448-16,0 0 32 0,0 0 0 0,83 45 0 16,-83-45-416-16,0 0-64 0,0 0-32 0,56 56-13104 15,-56-56-2624-15</inkml:trace>
  <inkml:trace contextRef="#ctx0" brushRef="#br0" timeOffset="1987.21">4420 11557 35935 0,'-4'0'1600'0,"2"2"320"0,2 2-1536 0,0 2-384 15,0-3 0-15,0 1 0 0,0-4 1632 0,0 0 256 16,0 0 48-16,15 72 16 0,-15-72-416 0,15 82-64 15,-15-82-32-15,23 96 0 0,-12-41-352 0,2 3-64 16,-2 6 0-16,2 0-16 0,-3 0-576 0,1-4-112 16,2-8-32-16,-13-52 0 15,28 85-576-15,-28-85-112 0,27 75-32 0,-27-75 0 16,0 0-1152-16,41 71-224 0</inkml:trace>
  <inkml:trace contextRef="#ctx0" brushRef="#br0" timeOffset="2207.23">4891 11967 39615 0,'0'0'3520'0,"-2"0"-2816"0,4 0-560 0,2-2-144 16,-4 2 992-16,0 0 160 0,6-7 48 0,3-1 0 15,-9 8 688-15,38-22 144 0,-38 22 16 0,52-31 16 16,-52 31-800-16,64-33-176 0,-64 33-16 0,72-34-16 15,-72 34-624-15,73-32-128 0,-73 32-32 0,71-25 0 16,-71 25-672-16,66-20-144 0,-66 20-32 0,55-17 0 16,-55 17-1024-16,0 0-192 0,56-21-64 0,-56 21-20320 15</inkml:trace>
  <inkml:trace contextRef="#ctx0" brushRef="#br0" timeOffset="2404.03">5175 11602 35935 0,'-11'8'1600'0,"7"-6"320"0,-2 2-1536 0,3-1-384 16,3-1 0-16,0 2 0 0,-4 0 1680 0,2 5 272 15,2-9 48-15,0 40 16 0,0-40-368 0,6 62-80 16,-6-62-16-16,13 79 0 0,-8-36-336 0,-1 4-64 16,4 0 0-16,-5-4-16 0,-3-43-672 0,14 83-128 15,-9-40-16-15,-5-43-16 16,15 81-1136-16,-15-81-240 0,23 62-32 0,-23-62-21760 0</inkml:trace>
  <inkml:trace contextRef="#ctx0" brushRef="#br0" timeOffset="2856.26">5654 11477 22863 0,'0'0'496'16,"-3"-2"96"-16,3-2 32 0,0 4 32 0,0 0-528 0,0 0-128 0,3 0 0 0,-3 0 0 0,6 0 4272 0,-6 0 816 16,0 0 160-16,0 0 48 0,38 56-3104 0,-38-56-608 15,30 74-128-15,-30-74-32 0,32 86-208 0,-32-86-64 16,30 96 0-16,-30-96 0 0,24 98-288 0,-24-98-64 15,23 90-16-15,-23-90 0 0,15 84-384 0,-15-84-80 16,18 70 0-16,-18-70-16 0,0 0-304 0,12 66 0 16,-12-66 0-16,0 0 0 0,-2 28 0 0,-2-28-224 15,-2-4 32-15,1-3 16 16,1-5-256-16,-2-3-48 0,-1 0-16 0,1-4 0 16,1-9 48-16,1-9 16 0,-2-3 0 0,-1-9 0 0,5 2 272 0,2-3 160 15,0 1-192-15,0 4 192 0,5-4 0 0,5 4-128 0,-1 3 128 0,4 5 0 16,-3 9 0-16,1-4 0 0,4 5 0 0,2 1 0 15,0 5 0-15,0 3 0 0,4 1 0 0,-3 3 0 16,-18 14 0-16,44-18-128 0,-44 18 128 0,0 0 0 31,63-12-624-31,-63 12-16 0,0 0 0 0,0 0 0 0,77 12-560 16,-77-12-112-16,0 0-32 0,0 0-18752 0</inkml:trace>
  <inkml:trace contextRef="#ctx0" brushRef="#br0" timeOffset="3209.94">6303 11537 42383 0,'0'-2'1872'0,"0"0"400"0,0 2-1824 0,2 0-448 16,1 0 0-16,1 0 0 0,-2 0 1200 0,-2 0 144 15,0 0 16-15,0 0 16 0,0 0 304 0,85 0 64 16,-85 0 16-16,0 0 0 0,0 0-912 0,82 15-176 15,-82-15-32-15,0 0-16 0,0 0-624 0,55 58 0 16,-55-58 0-16,0 0 0 16,0 0-528-16,13 75-80 0,-17-54-16 0,2 2 0 15,-5-8-368-15,-1 5-80 0,-1 5-16 0,-4-3 0 16,-2 3 144-16,0-5 32 0,1-1 0 0,-1-2 0 0,2-2 448 0,2-4 80 16,-4-1 32-16,2-3 0 0,0-1 144 0,3-4 16 15,5-2 16-15,-1-2 0 0,6 2 304 0,-4-6 48 0,8 1 16 0,-4 1 0 16,6-5 256-16,-6 9 64 0,18-16 16 0,-18 16 0 15,0 0-48-15,38-22-16 0,-38 22 0 0,45-24 0 16,-13 8-304-16,2-2-160 0,-34 18 160 0,67-32-160 31,-67 32-432-31,72-27-176 0,-72 27-32 0,64-26-20480 0</inkml:trace>
  <inkml:trace contextRef="#ctx0" brushRef="#br0" timeOffset="3440.56">6938 11659 35007 0,'0'4'3120'0,"-4"-4"-2496"15,4 0-496-15,0 0-128 0,0 0 1440 0,0 0 272 16,0 0 48-16,19-19 16 0,-19 19-112 0,28-25-32 16,-7 7 0-16,1-3 0 0,-22 21-592 0,47-32-112 15,-47 32-32-15,53-30 0 0,-53 30-432 0,49-23-80 16,-49 23-32-16,47-20 0 15,-47 20-656-15,0 0-128 0,58-23-16 0,-58 23-16 16,0 0-896-16,43-19-176 0,-43 19-48 0,0 0-19104 16</inkml:trace>
  <inkml:trace contextRef="#ctx0" brushRef="#br0" timeOffset="3641.05">7167 11300 19343 0,'-13'7'1728'0,"4"-3"-1392"0,3 2-336 0,2-2 0 15,2 1 4352-15,0-5 816 0,1 4 144 0,1-4 48 16,0 0-2848-16,-4 41-560 0,4-41-112 0,4 57-32 16,-4-57-592-16,11 62-128 0,-11-62-32 0,19 69 0 15,-19-69-400-15,18 75-80 0,-18-75 0 0,23 66-16 16,-23-66-560-16,17 64 0 0,-17-64-160 0,19 56 160 31,-19-56-1296-31,0 0-144 0</inkml:trace>
  <inkml:trace contextRef="#ctx0" brushRef="#br0" timeOffset="4024.52">7571 11249 35007 0,'0'-4'3120'0,"0"3"-2496"15,0 1-496-15,0 0-128 0,0 0 1824 0,0 0 352 16,0 0 64-16,0 0 0 0,0 0-16 0,0 0-16 15,0 0 0-15,45 60 0 0,-45-60-736 0,32 58-128 16,-32-58-48-16,36 77 0 0,-36-77-320 0,34 88-64 16,-34-88-16-16,28 94 0 0,-28-94-704 0,23 94-144 15,-23-94-48-15,15 73 0 0,-15-73 0 0,9 63 0 16,-9-63 0-16,0 0 0 16,9 56-864-16,-9-56-160 0,0 0-48 0,0 0 0 15,-3 43 80-15,3-43 16 0,0 0 0 0,-6 2 0 16,6-6 336-16,-6-5 64 0,3-2 0 0,-1-8 16 0,2-2 320 0,-2-7 64 0,0-6 16 0,3-4 0 15,1-5 160-15,1-4 0 16,3-5 128-16,0 3-128 0,2 4 192 0,3 1-16 0,0-4-16 0,1 1 0 16,5-2 48-16,0 2 16 0,4 4 0 0,-1 3 0 15,-3 12-16-15,0 2 0 0,4 3 0 0,4 1 0 16,-4 3-208-16,-19 19 128 0,43-25-128 0,-43 25 0 31,0 0-256-31,49-15-128 0,-49 15-48 0,0 0 0 0,0 0-608 0,0 0-128 16,0 0-32-16,71 45-12880 0,-71-45-2592 0</inkml:trace>
  <inkml:trace contextRef="#ctx0" brushRef="#br0" timeOffset="4643.89">8229 11131 26719 0,'0'0'2368'0,"0"0"-1888"0,0 0-480 0,0 0 0 0,0 0 2432 0,0 0 400 0,36-21 80 0,-36 21 16 0,47-22-608 0,-47 22-112 0,73-25-32 0,-73 25 0 0,75-9-848 0,-75 9-176 0,0 0-48 0,87 5 0 0,-87-5-352 0,0 0-80 0,0 0-16 0,73 45 0 0,-73-45-336 0,0 0-64 0,0 0 0 0,22 59-16 0,-22-59-240 0,-3 43 0 0,3-43 128 0,-6 24-128 0,6-24 0 0,-13 34 0 0,0-15 0 0,1-2 0 0,-3 2-384 0,0-2 48 0,2-2 0 0,-2-2 0 0,6-2-48 0,-6 0-16 0,2 1 0 0,-1-3 0 16,7-3 208-16,-3-3 64 0,7 3 0 0,-3-6 0 15,6 0 128-15,0 0 0 0,0 0-144 0,0 0 144 16,0 0 160-16,0 0 96 0,0 0 32 0,0 0 0 0,0 0 272 16,70 28 48-16,-70-28 16 0,0 0 0 15,0 0-112-15,80 30-32 0,-80-30 0 0,0 0 0 0,0 0-80 0,91 34-16 16,-91-34 0-16,0 0 0 0,62 38-64 15,-62-38 0-15,0 0-16 0,39 58 0 0,-39-58-48 16,0 0-16-16,4 54 0 0,-4-54 0 0,-10 34 160 0,-3-17 48 16,2-2 0-16,-2 0 0 0,-2 0-448 0,-4 2 0 15,-3 0 0-15,1-2 0 16,-4 2-608-16,-3-6-208 0,4 3-32 0,-8-1-16 16,-4 2-368-16,-1-6-80 0,-3 0-16 0,3 1 0 15,3-4-512-15,0-3-96 0</inkml:trace>
  <inkml:trace contextRef="#ctx0" brushRef="#br0" timeOffset="19527.38">25676 11817 26719 0,'-3'0'2368'0,"1"0"-1888"0,0 0-480 0,0 0 0 0,2 0 2112 0,-4-4 336 0,2 2 64 0,-5-2 16 0,1-5-608 0,1-2-112 0,-3-1-16 0,2 1-16 0,1-2-992 0,-1 2-192 0,2-4-32 0,1 5-16 0,1-5 16 0,-6 2 0 0,6 4 0 0,-1-6 0 0,-3 5-112 0,0 1 0 0,2-1-16 0,-1 1 0 0,-5 0-224 0,1 3-32 0,2-3-16 0,-5 9 0 0,-1 1-160 0,-2 7 0 0,0 3 0 0,-4 6 128 0,4 8-128 0,-4 1-272 0,4 6 64 0,0 0 16 0,2-2-48 0,4-2 0 0,-1 6 0 0,5 0 0 0,5 0 80 15,0-8 16-15,0 0 0 0,0-1 0 0,4-5 0 16,-4-20 0-16,0 0 0 0,24 57 0 0,-24-57 144 0,0 0-208 16,0 0 80-16,0 0 128 0,0 0-160 0,0 0 160 15,64 47 0-15,-55-49-144 0,1 0 144 0,-1-2-192 16,0 2 192-16,3-7-192 0,-3 1 48 0,4 1 0 15,-3-3 0-15,1 1 0 0,2 1-32 0,-4-1 0 16,7 2 0-16,-7-1 0 0,-9 8-80 0,0 0 0 16,0 0-16-16,0 0 0 0,56-19 80 0,-56 19 32 15,0 0 0-15,0 0 0 0,0 0 160 0,0 0 0 16,0 0 0-16,0 0 0 0,0 0 0 0,74-2 144 16,-69-1 0-16,3 1 0 0,-8 2-16 0,0 0-128 0,0 0 192 15,0 0-64-15,0 0-128 0,58-23 0 16,-58 23 0-16,0 0 0 0,34-22-400 0,-25 12 32 0,2 1 16 0,3 1 0 31,-14 8-320-31,20-18-64 0,-7 8-16 0,-1 1 0 16,1-4-896-16,0 1-176 0,-2-1-32 0,3 2-16 15,-5 1-768-15,0 1-160 0,1-4-16 0,-3 4-16 16,1-1 944-16,1 1 192 0,-3-3 32 0,-2 3 16 0,-3 3 1648 0,3-1 192 0,0-2 96 0,-4 1 32 16,0 0 1888-16,0 3 384 0,0-8 80 0,-4 3 16 15,4 3-224-15,-5 3-32 0,5-5-16 0,-4 3 0 16,-2-3-928-16,6-1-176 0,-4 3-32 0,1-1-16 15,1-1-640-15,-4 1-128 0,2 6-32 0,-1-3 0 16,1 1-80-16,-2 0-32 0,3 4 0 0,-7 4 0 16,5-2-48-16,-3 2-16 0,0 5 0 0,1 4 0 15,-2 2-96-15,-1 0 0 0,3 4-16 0,-1 2 0 0,2 1-16 16,1 1 0-16,1 1 0 0,0 3 0 0,2-1 64 0,2 0 16 16,0 0 0-16,2-5 0 0,-2-21-80 0,0 0-16 15,13 45 0-15,-13-45 0 0,0 0-144 0,0 0 0 16,0 0 0-16,0 0 128 0,0 0-128 0,0 0 0 15,0 0 0-15,68-20 0 0,-55 6-176 0,-3-1 48 16,-3-3 0-16,3-3 0 0,-1-2-224 0,4 3-32 16,-3-5-16-16,-1-1 0 15,0 0-240-15,-3-3-64 0,0-1 0 0,1 2 0 16,-1 4 32-16,-2-4 0 0,1 3 0 0,-5 3 0 16,6 3 32-16,-6 0 0 0,4 2 0 0,-4-2 0 0,1-3 416 0,-1 1 96 15,4 0 128-15,-4 3-208 0,0-1 208 0,0 0 0 0,4 0 0 0,-4-3 0 16,0 1 0-16,0-7-224 0,0 2 64 0,-4-5 16 31,4 5-256-31,0 2-48 0,-4-3-16 0,3 5 0 0,1 1 144 0,-4 4 16 0,4 0 16 0,-4 2 0 16,2 4 480-16,-3-4 80 0,3 2 32 0,0 0 0 15,2 1 544-15,-4-3 112 0,4 2 32 0,-2 0 0 16,2-2-352-16,0 4-64 0,0 3 0 0,0-1-16 16,-4 1-320-16,4-1-64 0,0 0-16 0,-3 1 0 15,1 2-160-15,2 1 128 0,0-1-128 0,-4 4 128 16,4 0 0-16,0 2 0 0,-4 2 0 0,2 6 0 15,2-4 48-15,-3 11 0 0,3 0 0 0,0 5 0 16,0 7-176-16,3 3 0 0,-1 3 144 0,2 5-144 16,5 5 192-16,-5 6-48 0,6 4 0 0,1-1 0 15,-11-52 48-15,13 83 16 0,-2-32 0 0,2 0 0 16,2-1-80-16,-15-50-128 0,23 83 176 0,-23-83-176 0,30 75 0 16,-30-75-272-16,28 64 16 0,-28-64 16 15,0 0-464-15,43 73-112 0,-43-73-16 0,0 0-17664 16</inkml:trace>
  <inkml:trace contextRef="#ctx0" brushRef="#br0" timeOffset="20046.93">26627 11567 28559 0,'-9'-4'1264'0,"5"2"272"0,4 2-1232 0,-6-2-304 0,6 0 0 0,-3-1 0 0,-1 1 2576 0,2-2 464 0,-4-2 96 0,-3-3 0 0,2 1-1728 0,1-1-368 0,-5 1-64 0,1 3-16 0,3 1-576 0,-3 4-128 0,5 4-32 0,-7 1 0 0,5 1-224 0,-4 5 128 0,1 6-128 0,-3 2 0 0,4 6 0 0,-1 1 128 0,1 6-128 0,3-4 0 0,1 8 0 0,1-2 0 0,2-3 0 0,0 3 0 0,2-6 0 0,0-28 176 0,4 53-176 16,-4-53 160-16,0 0 736 0,0 0 128 0,0 0 48 0,0 0 0 0,0 0-1760 0,0 0-336 0,0 0-80 0,81 19-16 0,-63-38 752 0,-3-5 160 0,0-5 16 0,4-4 16 16,-6 4-128-16,-1-10-16 0,6-6-16 0,1-6 0 15,0-5-384-15,0-1-80 0,-4-1-16 16,4 4 0-16,-8-3-320 0,4-1-64 16,2-15-16-16,-6 1 0 0,-1 1 848 0,-5 3 176 0,-1 10 16 0,-4 0 16 0,0 7 608 0,-4 8 128 15,2 7 32-15,-5 8 0 0,1 3 496 0,1 7 112 16,-5 4 0-16,5 5 16 0,-5 5-336 0,4 4-64 15,3 4 0-15,-7 5-16 0,5 5-96 0,1 4-16 16,-2 7 0-16,-1 1 0 0,5 10-208 0,-4 3-48 16,4 10-16-16,2 0 0 0,2-8 16 0,0 12 16 15,4 9 0-15,1 8 0 0,-1-5-48 0,3 3-16 16,3 5 0-16,1-1 0 0,6-5 48 0,-4-5 0 16,3-3 0-16,-18-59 0 0,38 94-448 0,-38-94 0 15,34 67 0-15,-34-67 0 16,0 0-704-16,58 64-160 0,-58-64-32 0,0 0-16 15,0 0-656-15,90 15-128 0</inkml:trace>
  <inkml:trace contextRef="#ctx0" brushRef="#br0" timeOffset="20580.59">27355 11187 24879 0,'-6'0'1088'0,"2"-5"256"0,2 1-1088 0,-1 0-256 0,3 0 0 0,0 2 0 0,0-1 2480 0,0-3 432 0,0-3 96 0,3-5 0 0,-1 3-944 0,6 5-192 0,-8 6-32 0,0 0-16 0,0 0-736 0,73 40-128 0,-73-40-48 0,47 71 0 0,-47-71-80 0,34 64 0 0,-34-64-16 0,34 100 0 0,-16-48-272 0,-3 3-48 0,-5-2-16 0,-1-10 0 0,-9-43-288 0,10 66-64 0,-10-66-128 0,1 43 192 0,-1-28-192 0,0-11 0 0,-1-3 0 0,-3-2 0 0,4-7-272 0,-6-3-48 0,2-8-16 0,-1-5 0 0,-1-5-272 0,4 5-48 0,0-4-16 0,2-6 0 0,0-11 224 0,0-8 32 0,2-1 16 0,2-6 0 16,2-2 192-16,1-4 32 0,4 8 16 0,3 3 0 15,1 10 160-15,-2 5 0 0,-2 7 0 0,4 8 0 16,-2 6 0-16,2 6 192 0,-15 13 0 0,0 0-16 15,0 0-32-15,62-15 0 0,-62 15 0 0,0 0 0 16,0 0-496-16,0 0-96 16,91 38-32-16,-91-38-19520 0</inkml:trace>
  <inkml:trace contextRef="#ctx0" brushRef="#br0" timeOffset="20930.82">28093 11033 36863 0,'0'6'1632'0,"0"-6"336"0,0 3-1584 0,0 3-384 0,0-6 0 0,0 0 0 0,0 0 1600 0,0 0 256 16,10 45 32-16,-10-45 16 0,9 64-384 0,-9-64-80 16,6 68-16-16,-6-68 0 0,9 73-576 0,-9-73-112 15,9 71-32-15,-9-71 0 0,12 68-320 0,-12-68-64 16,0 0 0-16,28 71-16 0,-28-71-304 0,0 0 0 15,0 0 0-15,0 0 0 0,0 0-320 0,0 0 0 16,71-9-16-16,-61-15 0 16,-1-1-64-16,2-1-16 0,-1-4 0 0,-5 2 0 15,3 3-160-15,-3-9-16 0,-1 1-16 0,-4-7 0 16,2 3 32-16,-4-1 0 0,-5 0 0 0,-5-1 0 16,-1 1 128-16,-2 3 16 0,-4-3 16 0,1 4 0 0,-1 6 96 0,2 4 32 0,0 5 0 0,6 6 0 15,1 3-32-15,1 5-16 0,3 3 0 0,-1 4 0 31,5 1-336-31,-2 7-64 0,0 1-16 0,3 4 0 16,-3 6-1104-16,4-21-208 0,-2 43-48 0,2-43-13072 0</inkml:trace>
  <inkml:trace contextRef="#ctx0" brushRef="#br0" timeOffset="21295.49">28738 11501 12895 0,'0'2'1152'0,"-4"0"-928"0,2 1-224 0,2-3 0 0,0 2 6096 0,0 2 1184 0,0 0 224 0,0 3 48 0,0-7-4512 0,0 0-912 0,0 61-176 0,-4-37-32 0,1 4-704 0,-3-2-128 0,0 8-16 0,1-2-16 0,-5-4-1056 0,1-1-272 0,1 5-32 0,1-4-21968 0</inkml:trace>
  <inkml:trace contextRef="#ctx0" brushRef="#br0" timeOffset="21784.84">29136 10740 17503 0,'-4'0'1552'0,"4"0"-1232"15,0 2-320-15,0-2 0 0,0 4 3008 0,0-4 528 16,4 0 112-16,-2 3 32 0,-2-3-288 0,0 0-48 15,0 0-16-15,0 0 0 0,70 70-1664 0,-70-70-320 16,0 0-80-16,52 77-16 0,-52-77-176 0,40 69-48 16,-40-69 0-16,28 70 0 0,-28-70-320 0,19 66-80 15,-19-66-16-15,9 56 0 0,-9-56-256 0,6 43-48 0,-6-43-16 0,0 0 0 16,0 42-160-16,0-35-128 0,-4 1 192 0,2-5-192 16,0 1 0-16,0-4 0 0,-3 0 0 0,5 0 0 31,-4 0-272-31,0 0-112 0,2-9-32 0,-2-6 0 15,1-10-48-15,1-3-16 0,2-6 0 0,0-3 0 0,2-8 272 0,1-6 48 0,1-4 16 0,2-3 0 16,3-2 144-16,-3 2 0 0,3 9 0 0,1 0-128 16,3 6 128-16,-4 1 0 0,6 3 0 0,0 1 0 15,4 6 0-15,0 6 256 0,-4 4-64 0,0 5-16 16,4 4 16-16,-19 13 0 0,34-16 0 0,-34 16 0 16,0 0-192-16,0 0 0 0,0 0 0 0,0 0 0 15,80 16-640-15,-80-16-16 0,0 0 0 0,0 0 0 16,0 0-512-16,0 0-112 0,44 62 0 0,-44-62-19376 15</inkml:trace>
  <inkml:trace contextRef="#ctx0" brushRef="#br0" timeOffset="22059.62">29784 10415 4607 0,'6'-10'400'0,"-2"5"-400"0,-2 1 0 0,2 2 0 0,-4 2 6288 0,3 0 1184 0,-3 0 224 0,0 0 48 0,0 0-3600 0,0 0-736 0,0 0-144 0,40 77-16 0,-40-77-1584 0,19 77-304 0,-19-77-64 0,18 98-16 0,-8-36-192 16,-5 4-32-16,1 3-16 0,0-5 0 0,-3-6-480 0,1-3-112 0,-4-2 0 0,2-5-16 0,2 1-432 0,-4-49 0 0,9 87-224 0,-9-87 80 0,10 79-1248 0,-10-79-240 0,9 60-48 0,-9-60-20464 0</inkml:trace>
  <inkml:trace contextRef="#ctx0" brushRef="#br0" timeOffset="22236.01">30376 11131 35935 0,'-5'4'3200'15,"1"-1"-2560"-15,4-3-512 0,0 0-128 0,0 0 1680 0,0 0 320 16,-6 25 64-16,3-10 16 0,1 4-496 0,-8 5-112 16,3 6 0-16,-3 8-16 0,3 1-944 0,-2 2-192 15,-1 3-48-15,1-5 0 16,-1 1-1168-16,1-5-256 0,3-1-32 0,-3-4-19680 16</inkml:trace>
  <inkml:trace contextRef="#ctx0" brushRef="#br0" timeOffset="22685.34">30812 10558 39615 0,'0'0'3520'0,"0"0"-2816"0,0 0-560 0,0 0-144 16,0 0 1024-16,0 0 192 0,0 0 16 0,0 0 16 16,0 0 48-16,0 0 16 0,70 54 0 0,-70-54 0 15,0 0-288-15,56 90-64 0,-56-90-16 0,38 81 0 16,-38-81-272-16,30 81-48 0,-30-81-16 0,23 73 0 16,-23-73-288-16,11 58-64 0,-11-58-16 0,0 0 0 15,9 59-240-15,-9-59 0 0,0 0 0 0,0 0 0 16,-11 34-176-16,11-34-80 0,-9 0 0 0,5-2-16 15,-6-6-368-15,5-1-64 0,-5-3 0 0,5-6-16 16,-5-5 48-16,3-3 16 0,1-2 0 0,1-6 0 0,5-4 336 0,0-1 80 16,0-4 16-16,1-4 0 0,3-2 224 0,2-4 0 15,3 4 0-15,4-9 0 0,2-2 192 0,4-2 48 16,2 7 0-16,1 3 0 0,3 8 240 0,-3 5 48 16,3 3 16-16,-1 10 0 0,1 0-16 0,-3 5 0 15,3 6 0-15,-25 15 0 0,45-24-336 0,-45 24-64 16,0 0 0-16,47-10-128 0,-47 10-128 0,0 0-144 15,0 0-32-15,0 0 0 16,0 0-896-16,43 64-176 0,-43-64-32 0,0 0-20576 0</inkml:trace>
  <inkml:trace contextRef="#ctx0" brushRef="#br0" timeOffset="23070.25">31466 10462 14735 0,'0'-6'1312'0,"0"6"-1056"0,0 0-256 0,0 0 0 16,12-13 5712-16,-12 13 1088 0,0 0 224 0,22-15 32 16,-22 15-3936-16,49-25-800 0,-17 9-144 0,2 1-48 15,-34 15-608-15,64-19-128 0,-64 19-32 0,56-6 0 16,-56 6-464-16,0 0-112 0,0 0-16 0,79 21 0 16,-79-21-560-16,0 0-208 0,0 0 144 0,0 0-144 15,23 71-192-15,-23-71-112 0,-10 38-16 0,1-16-16 16,-4 5-48-16,1 1-16 0,-3 2 0 0,-3-2 0 15,3 0 48-15,-4 0 16 0,4-3 0 0,2-4 0 16,-1-5 192-16,3 0 144 0,6-7-192 0,-5-3 192 0,10-6 0 0,0 0 0 16,-4 3 0-16,4-3 0 0,0 0 352 0,0 0 32 15,15-15 0-15,-15 15 0 0,0 0 128 0,25-17 16 16,-25 17 16-16,0 0 0 0,47-11 32 0,-47 11 16 16,0 0 0-16,52-15 0 0,-52 15-80 0,0 0 0 15,77-9-16-15,-77 9 0 16,57-15-800-16,-57 15-144 0,52-12-48 0,-52 12 0 15,51-9-432-15,-51 9-96 0,0 0 0 0,53-8-16 16,-53 8-864-16,0 0-160 0,0 0-48 0,0 0-19520 0</inkml:trace>
  <inkml:trace contextRef="#ctx0" brushRef="#br0" timeOffset="24388.7">25844 13632 26719 0,'1'-6'2368'0,"-1"3"-1888"0,0-5-480 0,-1 6 0 0,-1-2 2512 0,0-1 416 0,2-3 80 0,-6-7 0 0,-3-5-1024 0,-1-5-224 0,-3 6-32 0,2-3-16 0,-2 7-736 0,3 4-144 0,-3 1-16 0,2 6-16 0,2 3-352 0,-6 1-80 0,5 5-16 0,-3 5 0 0,2-3-352 0,-2 4-208 0,1 4 16 0,-1 6 16 0,-2 3-336 0,2 3-80 0,2 3-16 0,1 4 0 0,1-2 32 0,5 1 0 0,2-1 0 0,2 0 0 0,2-2 64 0,8-1 32 0,-10-29 0 0,22 47 0 0,-22-47-1088 0,0 0-224 0,0 0-32 0,0 0-16 16,102 15-1328-16,-102-15-272 0,0 0-48 0,63-34-16 16,-63 34 1664-16,47-30 336 0,-47 30 64 0,40-23 16 15,-40 23 80-15,0 0 32 0,0 0 0 0,66-24 0 0,-66 24 1056 0,0 0 256 0,0 0 0 0,0 0 0 16,0 0 1456-16,0 0 336 0,0 0 80 0,79-8 16 15,-79 8-160-15,0 0-16 0,0 0-16 0,86-7 0 16,-86 7-1232-16,0 0-240 0,94-23-48 0,-94 23-16 16,68-21-160-16,-68 21 0 0,64-18 0 0,-64 18 0 15,56-23-384-15,-56 23-16 0,0 0 0 0,73-30 0 16,-73 30 16-16,42-24 16 0,-27 9 0 0,-4 1 0 16,2 1 624-16,-4 2 128 0,-3-4 32 0,2 2 0 15,-3 2 784-15,-5-1 144 0,0 1 48 0,0-4 0 16,-5 6 16-16,1-5 0 0,-6 3 0 0,5 2 0 15,-5-1-128-15,-3 3-32 0,-2-1 0 0,0 5 0 16,-4-3-432-16,1 0-96 0,3 4-16 0,-4 1 0 16,6 2-304-16,-2 1-64 0,3 4-16 0,-1 3 0 15,0 1-128-15,2 5-16 0,1 0-16 0,1-4 0 0,3 2-160 0,-3 2 192 16,3 4-192-16,-1 4 192 0,5 1 0 0,-2 0 0 16,4 1 0-16,0-1 0 0,4-1-32 0,-2-2 0 15,5-5 0-15,-1-1 0 0,-6-15-160 0,0 0 128 16,0 0-128-16,0 0 128 0,0 0-128 0,79-3 0 15,-62-10-160-15,-2-6 160 0,4-4-224 0,-4-3 48 16,-2 5 16-16,2-11 0 16,0-3-224-16,4-14-64 0,-4-4 0 0,3-3 0 15,-4-1-224-15,1-1-48 0,-6 2-16 0,0 1 0 16,-3-1-192-16,-2 3-32 0,1 8-16 0,-5-4 0 0,-3 6 656 0,-1 0 144 16,-2 1 32-16,1 3 0 0,-8-4 1040 0,1 9 224 15,-1 6 32-15,4 9 16 0,3 10-256 0,-3 3-48 0,3 10-16 0,-2 1 0 16,7 5-16-16,-3 1 0 0,2 8 0 0,-2 0 0 15,4 3-288-15,0 4-64 0,4 16-16 16,2 3 0-16,-1 11-96 0,8 6-32 0,-1 0 0 0,1 0 0 16,2 2-128-16,4-6-16 0,-4 1-16 0,3-9 0 15,1-1-176-15,-19-49 0 0,40 81 144 0,-40-81-144 32,47 68-400-32,-47-68-160 0,49 62-16 0,-49-62-16 15,0 0-640-15,82 67-128 0,-82-67-32 0,0 0-18384 0</inkml:trace>
  <inkml:trace contextRef="#ctx0" brushRef="#br0" timeOffset="24840.96">27219 13260 16575 0,'-5'-6'1472'0,"1"1"-1168"0,-2 1-304 0,2 2 0 0,3 2 3776 0,-3-6 704 0,-9-1 144 0,-2-6 32 0,-10-2-1456 0,1-2-304 0,5 4-48 0,0 1-16 0,4 9-1504 0,2-5-304 0,2 6-64 0,1 2-16 0,1 4-368 0,0 3-64 0,3 7 0 0,-2-1-16 0,3 7-336 0,1 3-160 0,2 7 160 0,2-2-160 0,0 6 0 0,0 0 0 0,2-4 0 0,2 2-160 0,-1-2 160 0,3 0-208 0,4 6 80 0,-5-6 128 0,-5-30-320 0,19 58 48 0,-19-58 16 0,0 0 0 0,0 0-16 0,0 0 0 16,0 0 0-16,0 0 0 0,0 0-64 0,0 0-16 15,86-2 0-15,-76-26 0 0,3-6-32 0,2-9 0 16,-4-6 0-16,2 2 0 15,-1-5-304-15,-3-3-64 0,0 2-16 0,-1-1 0 16,0-1-1040-16,-5-3-224 0,1 0-32 0,-8 3-16 16,1 7 864-16,-3-7 160 0,-5-5 32 0,-3 0 16 0,3 7 2080 0,-6 6 400 0,6 8 96 0,-4 5 16 15,6 6 80-15,-1 5 32 0,1 12 0 0,-1 1 0 16,5 10-560-16,1 2-112 0,-2 6-32 0,3 3 0 16,3 6-160-16,0 7-16 0,0 5-16 0,3 10 0 15,3 4-224-15,0 2-32 0,-1-9-16 0,3 9 0 16,7 17-144-16,-2 12-48 0,4 10 0 0,5-3 0 15,-3-4 48-15,2-6 16 0,1-5 0 0,3-6 0 16,-25-60-400-16,45 91-176 0,-45-91 16 0,51 78 0 16,-51-78-1136-16,54 72-240 0,-54-72-32 0,0 0-12928 15,85 58-2592-15</inkml:trace>
  <inkml:trace contextRef="#ctx0" brushRef="#br0" timeOffset="25441.55">27834 12922 19343 0,'0'-6'1728'0,"0"6"-1392"0,0-4-336 0,0 4 0 0,0 0 2640 0,0 0 464 0,0-3 96 0,0 3 0 0,5 0-224 0,-1 3-48 0,-4-3-16 0,0 0 0 0,0 0-1696 0,49 72-320 0,-49-72-80 0,38 77-16 0,-38-77-96 0,39 90-32 0,-16-37 0 0,-23-53 0 0,33 97-112 0,-18-50-32 0,-15-47 0 0,21 87 0 0,-21-87-160 0,13 54-48 0,-13-54 0 0,0 0 0 0,4 47-128 0,-4-41-48 0,0-2 0 0,0-4 0 0,-4 0-144 0,4-10-192 0,-5-3 32 0,1-6 16 0,-2-1-304 0,3-5-64 0,-1-3-16 0,2-2 0 0,-4-2 112 0,2-8 32 15,1-1 0-15,1-4 0 0,2-4 224 0,0 2 160 16,2-5-192-16,1 3 192 0,-1 2 0 0,2-2 0 16,6 6 0-16,-1 1 0 0,0 7 144 0,3-3 48 15,5 6 0-15,-2 0 0 0,0 10-16 0,0 3 0 16,0 6 0-16,2 1 0 0,-17 12-176 0,0 0 0 15,0 0 0-15,67-5 0 16,-67 5-656-16,0 0-64 0,0 0-16 0,87 26-12896 0,-87-26-2560 16</inkml:trace>
  <inkml:trace contextRef="#ctx0" brushRef="#br0" timeOffset="25860.56">28501 12783 17503 0,'-4'0'1552'16,"4"0"-1232"-16,0 3-320 0,0-3 0 0,0 6 4656 0,-4-4 864 16,3 5 176-16,1 8 48 15,-4 8-2944-15,4 7-592 0,0 13-112 0,0 1-32 0,4 2-752 0,1 3-160 16,5 4-16-16,-1-6-16 0,0 2-368 0,-9-49-80 15,25 77-16-15,-25-77 0 0,0 0-336 0,39 69-80 16,-39-69-16-16,0 0 0 0,0 0-224 0,0 0-128 16,72-7 128-16,-61-10-208 0,6-4-128 0,-2-3-32 15,-4-6 0-15,2 0 0 16,0-2-208-16,-3-2-32 0,-5 0-16 0,1-2 0 16,-2-1-144-16,-4 1-48 0,0-1 0 0,0 3 0 15,-8 4 304-15,1-4 48 0,-6 0 16 0,0 2 0 0,-4-2 240 0,-2 0 48 16,-4 1 16-16,3 4 0 0,1 3 144 0,4 5 0 15,-2 6 0-15,0 6 0 0,4 3 0 0,-2 4 192 16,5 2-64-16,1 8 0 0,0 1-128 0,3 5 176 16,-2 4-176-16,7 7 192 0,1-3-192 0,0-22-256 0,1 42 64 0,-1-42 16 31,0 0-352-31,23 69-80 0,-23-69-16 0,30 60-18288 0</inkml:trace>
  <inkml:trace contextRef="#ctx0" brushRef="#br0" timeOffset="26060.23">29191 13081 39615 0,'0'0'1760'0,"0"0"352"0,0 0-1680 0,0 0-432 0,0 0 0 0,0 0 0 16,0 0 1216-16,0 0 144 0,28 68 48 0,-28-68 0 15,5 56 80-15,-5-56 32 0,-1 59 0 0,1-59 0 0,-6 56-944 0,-2-30-192 16,7 1-48-16,-9-7 0 15,1 5-1232-15,-1-3-240 0,1-3-48 0,0-4-20448 16</inkml:trace>
  <inkml:trace contextRef="#ctx0" brushRef="#br0" timeOffset="26477.45">29694 12489 19343 0,'-5'4'1728'0,"-1"-4"-1392"0,6 0-336 0,-4 0 0 15,4 2 4704-15,0-2 864 0,0 4 192 0,-4-4 16 16,4 4-3248-16,0-4-656 0,0 0-128 0,0 0-16 16,0 0-512-16,38 58-112 0,-38-58-16 0,0 0 0 15,43 68-208-15,-43-68-48 0,0 0-16 0,34 67 0 16,-34-67-176-16,23 62-16 0,-23-62-16 0,24 72 0 15,-24-72-224-15,19 62-64 0,-19-62 0 0,11 52 0 16,-11-52-320-16,0 0 144 0,0 0-144 0,10 49 0 16,-10-49 0-16,-4 8 0 0,2-7 0 0,-2-2 0 31,0-1-432-31,-1-4-32 0,3-1-16 0,-6-3 0 0,6-1-288 0,-1-8-48 16,-3-2-16-16,6-3 0 0,0-8 256 0,-4-2 32 0,8-9 16 0,-4-6 0 0,6-2 224 15,-3-3 48-15,7 3 16 0,-4 2 0 0,5 6 240 16,2 4-192-16,-2 5 192 0,2 2-192 0,1 4 192 15,1 3 0-15,-4 10 0 0,2 4 0 0,-13 11 0 0,0 0 0 16,0 0 176-16,0 0-48 0,68-8-128 0,-68 8-240 16,0 0 64-16,0 0 16 15,0 0-672-15,71 53-144 0,-71-53-32 0,0 0-19536 16</inkml:trace>
  <inkml:trace contextRef="#ctx0" brushRef="#br0" timeOffset="26861.45">30313 12409 23039 0,'0'0'2048'0,"0"0"-1648"0,0 0-400 0,0 0 0 0,0 0 3648 0,0 3 656 0,0-3 128 0,0 4 32 0,0-4-2032 0,0 0-384 0,0 0-96 0,1 58-16 0,-1-58-608 0,0 53-128 0,0-53-32 0,0 64 0 0,0-17-304 0,4 0-64 0,-4-4-16 0,0-43 0 0,10 83-224 0,-10-83-48 0,15 67-16 0,-15-67 0 0,0 0-224 0,33 62-32 0,-33-62-16 0,0 0 0 0,0 0-224 0,0 0 0 0,68 2 0 0,-53-17 0 0,-2 0 0 0,-3-5 0 0,3-7-192 0,-2 1 192 0,-1 2-368 0,-1-5 48 0,0-8 0 0,1-3 0 15,-1-1-224-15,-3-2-32 0,-2 3-16 0,-4 3 0 16,-4 7 48-16,-2-2 16 0,-3 4 0 0,-6 1 0 0,2 5 112 0,-6 1 32 15,4-2 0-15,0 5 0 0,-4 3 32 0,4 3 16 16,-4 3 0-16,4 3 0 0,-4 6 16 0,0 6 16 16,4 3 0-16,-3 3 0 15,3 3-144-15,1 3-16 0,5 1-16 0,3 0 0 16,1 2-144-16,5-21-16 0,-4 45-16 0,4-45-18592 16</inkml:trace>
  <inkml:trace contextRef="#ctx0" brushRef="#br0" timeOffset="27061.99">30775 12632 13823 0,'0'0'1216'0,"0"0"-960"16,0 0-256-16,0 0 0 0,0 0 6176 0,0 0 1184 0,0 0 256 0,0 0 32 16,21 60-4224-16,-21-60-848 0,0 0-160 0,7 76-48 15,-7-76-560-15,2 62-112 0,-2-62-32 0,-6 64 0 16,6-64-1280-16,-15 67-256 0,6-33-128 0,-1-2 128 31,-3-2-1632-31,-2 0-336 0,0-2-64 0,0-1-21136 0</inkml:trace>
  <inkml:trace contextRef="#ctx0" brushRef="#br0" timeOffset="27463.87">31207 12153 35935 0,'-4'2'3200'0,"2"0"-2560"15,2 0-512-15,0-2-128 0,0 0 1696 0,0 0 320 16,0 0 64-16,0 0 16 0,0 0 16 0,0 0 16 16,0 0 0-16,0 0 0 0,44 62-592 0,-44-62-112 15,0 0-16-15,0 0-16 0,54 81-496 0,-54-81-112 16,0 0-16-16,42 80 0 0,-42-80-608 0,24 59-160 15,-24-59 0-15,0 0 0 0,24 73 0 0,-24-73 0 16,0 0 0-16,12 53 0 0,-12-53 0 0,0 0 0 16,0 0 0-16,0 0 0 15,0 0-576-15,0 0-128 0,-6-2-48 0,0-8 0 16,3-3-224-16,-1-2-48 0,2-4-16 0,-4-5 0 16,6-2 0-16,-3-5 0 0,3-2 0 0,0-5 0 15,3 2 432-15,-3-1 96 0,6 3 0 0,-2-4 16 0,1 1 496 0,5 1 0 0,-5 4-128 0,5 4 128 16,-1 5 192-16,1 5 96 0,-1-1 16 0,0 6 0 15,-9 13 96-15,30-21 32 0,-30 21 0 0,0 0 0 16,0 0-240-16,53-9-64 0,-53 9 0 0,0 0 0 31,0 0-704-31,0 0-128 0,68 15-48 0,-68-15-13600 0,0 0-2736 0</inkml:trace>
  <inkml:trace contextRef="#ctx0" brushRef="#br0" timeOffset="27897.15">31855 11918 42383 0,'-3'0'1872'0,"1"0"400"0,2 0-1824 0,0 0-448 15,0 0 0-15,0 0 0 0,0 0 1072 0,0 0 112 16,26-15 32-16,-26 15 0 0,38-19 512 0,-38 19 96 16,49-15 32-16,-49 15 0 0,50-9-688 0,-50 9-128 15,0 0-16-15,70 6-16 0,-70-6-384 0,0 0-80 16,0 0-16-16,66 37 0 0,-66-37-384 0,0 0-144 15,0 0 0-15,11 55 0 16,-11-55-704-16,0 0-128 0,-9 41-16 0,9-41-16 16,-16 34 160-16,16-34 16 0,-15 34 16 0,15-34 0 15,-18 28 112-15,18-28 32 0,-12 19 0 0,12-19 0 0,-9 15 272 0,9-15 64 16,0 0 16-16,0 0 0 0,0 0 304 0,0 0 48 0,0 0 16 0,0 0 0 16,0 0 368-16,0 0 80 15,0 0 0-15,0 0 16 0,0 0 160 0,70 24 16 16,-70-24 16-16,0 0 0 0,0 0-240 0,0 0-48 0,86 43-16 0,-86-43 0 15,0 0-400-15,69 38-144 0,-69-38 0 0,0 0 0 16,0 0 0-16,68 39 0 0,-68-39 0 0,0 0 0 16,0 0 0-16,0 0 0 0,0 0 0 0,15 66 0 15,-15-66 0-15,-19 30 0 0,6-11 0 0,2-2 0 16,-8 2 0-16,-2-1 0 0,-1 5 0 0,-2-2 0 16,-8 1 0-16,1-3 0 0,-2 2 0 0,-1-4 0 15,4-2-544 1,2 0-96-16,-6-2-32 0,2 0-16400 0,5-2-3280 0</inkml:trace>
  <inkml:trace contextRef="#ctx0" brushRef="#br0" timeOffset="152756.62">26603 5989 22111 0,'2'0'1968'0,"-2"-4"-1584"0,0 2-384 0,3 1 0 0,-3-1 2816 0,0-2 496 0,2-2 80 0,6 1 32 0,-3-8-928 0,1-1-192 0,4 7-48 0,-3-3 0 0,1 3-1072 0,-1 1-224 0,-1 4-32 0,3 2-16 0,-5-1-160 0,3 4-48 0,1 5 0 0,-2-1 0 0,-3 3-128 0,-1-1-16 0,2 6-16 0,0 2 0 0,-2 2-192 0,-2 5-32 0,3 3-16 0,-3 5 0 0,0 1-128 0,-3 5-32 0,1-2 0 0,-6 5 0 0,3 4-144 0,-7-2 0 0,3-1 0 0,-1-7 0 0,1 3 0 0,-4 0 0 0,2-3 0 0,1-1 0 0,-3-2 0 0,7-4-176 0,-3-9 48 0,3-2 0 31,3-4-352-31,3-4-64 0,-4-3-16 0,2-6 0 16,4-2-80-16,2-7 0 0,1-8-16 0,3-6 0 0,3-7 80 16,2-4 32-16,4-5 0 0,2-4 0 0,4 0 208 0,-3-3 32 0,5 0 16 0,1-5 0 15,0 6 160-15,-3 5 128 0,1 6-192 0,-3 1 192 16,5 1 0-16,-1 2 0 0,-1 3 0 0,-5 7 144 16,0 5 256-16,-4 5 48 0,0 1 16 0,-2 3 0 15,-2 6 32-15,-1 0 0 0,-1 6 0 0,-5 3 0 16,-4 1-80-16,2 1-16 0,-2 4 0 0,-2 2 0 0,-2 2-96 15,0-1-32-15,-1 3 0 0,-1-2 0 0,2 0-272 0,-1-1 160 16,-1 3-160-16,-2 0 128 0,3-2-128 0,-1-4 0 16,6 1 0-16,-6-6 0 15,6-1-672-15,-1-1-16 0,2-4 0 0,1-1 0 16,2-3-224-16,-2 0-48 0,5-3-16 0,-1-1 0 16,-2-2 96-16,2-1 32 0,3-3 0 0,0-3 0 15,1 0 0-15,1 2 0 0,2-4 0 0,-3 5 0 0,-1 1 848 0,0-1 0 16,1 5 176-16,-3 3-32 0,3 0 688 0,-3 4 144 15,3 2 32-15,-1 3 0 0,-3 1-128 0,-3 1-32 16,3 4 0-16,0 0 0 0,-6 2 0 0,3 0 0 16,-3 4 0-16,0 0 0 0,0 2-288 0,0-1-64 15,0-1-16-15,-3-2 0 0,6-2-336 0,-3-4-144 0,2 3 128 0,2-9-128 32,-4-5-384-32,0 0-144 0,0 0-48 0,0 0 0 15,0 0-640-15,0 0-144 0,0 0-32 0,90 4-18576 0</inkml:trace>
  <inkml:trace contextRef="#ctx0" brushRef="#br0" timeOffset="153075.64">27599 5989 18431 0,'4'-9'816'0,"-3"3"160"0,-1 2-784 0,0 2-192 0,0 2 0 0,-1 0 0 0,1 2 4352 0,-4 4 816 0,0 1 160 0,-2 9 48 0,-3 2-2704 0,0 7-544 0,3-1-96 0,-3 6-32 0,3-2-768 0,-2 4-144 0,7 2-48 0,-5 0 0 0,4 0-352 0,2-34-80 0,4 58-16 0,-4-58 0 0,0 0-368 0,0 0-80 0,34 66-16 0,-34-66 0 0,0 0-256 0,0 0-64 0,65-4-16 0,-46-9 0 0,-2-4-352 0,0-2-64 0,4-3-16 0,-8-1 0 0,2 2 128 0,0 1 0 16,0-3 16-16,-2 3 0 0,-3 1 112 0,-5 0 32 0,5 0 0 0,-7-1 0 0,3 3 160 0,-6 5 48 0,0-3 0 0,-4 2 0 0,2 4 144 0,-7-4 0 16,5 5 0-16,-5 1 0 0,3 1 128 0,-3 0 16 15,-4 3 0-15,1-1 0 0,3 2-144 0,-4 2 0 16,3 0 0-16,1 0 128 0,1 0-256 0,5 0-64 15,-3 0-16-15,-1 0 0 16,5 0-272-16,-2 0-48 0,4 0-16 0,0 0 0 16,0 0-384-16,0 0-80 0,0 2-16 0,4 0-11008 0,1 0-2192 0</inkml:trace>
  <inkml:trace contextRef="#ctx0" brushRef="#br0" timeOffset="153426.79">27930 5903 23951 0,'0'0'1056'0,"0"0"224"0,0 0-1024 0,0 0-256 0,0 2 0 0,0-1 0 16,1 1 3344-16,-1 2 624 0,4 0 112 0,0 3 16 16,-4-7-2032-16,0 0-400 0,0 0-96 0,30 72-16 15,-30-72-464-15,0 0-80 0,38 81-32 0,-38-81 0 16,0 0-384-16,39 92-80 0,-39-92 0 0,0 0-16 16,38 75-368-16,-38-75-128 0,0 0 0 0,0 0 0 15,37 69 0-15,-37-69 0 0,0 0-128 0,0 0 128 16,0 0-416-16,0 0 32 0,0 0 0 0,0 0 0 0,0 0 128 15,0 0 48-15,0 0 0 0,0 0 0 0,0 0 80 0,0 0 128 16,15-17-208-16,-15-3 80 0,0-1 128 0,0-3 0 16,6-8-144-16,-2-4 144 0,-2 4 0 0,1 2 0 15,3 6 0-15,0-7 0 0,3-2 128 0,0-3-128 16,5-4 192-16,-1 7-64 0,2-1-128 0,0 6 128 16,-4 3-128-16,2 1 128 0,0 5-128 0,-3 4 0 15,-3 0 0-15,3 4 0 16,-1 1-496-16,-1 3-16 0,-3-1-16 0,-1 6 0 15,2-3-336-15,-6 5-64 0,2 0-16 0,-2 0-18320 0</inkml:trace>
  <inkml:trace contextRef="#ctx0" brushRef="#br0" timeOffset="153892.81">28905 5918 29487 0,'6'-21'1296'0,"-3"12"288"0,-1-1-1264 0,2 1-320 0,0 3 0 0,-4 2 0 0,2 1 2592 0,1-1 464 0,3-2 80 0,3 1 32 0,5 3-1408 0,-14 2-288 0,0 0-48 0,0 0-16 0,0 0-432 0,58 69-80 0,-58-69-32 0,0 0 0 0,34 85-176 0,-34-85-48 0,18 79 0 0,-18-79 0 0,15 77-256 0,-15-77-48 0,6 66-16 0,-6-66 0 0,4 54-320 0,-4-54 128 0,-4 41-128 0,2-29 0 0,-2-3 0 0,1-3 0 0,1-4 0 0,-2-4 0 0,-2 0-272 0,3-6-32 0,-3-3 0 0,2-2 0 15,2-2-176-15,2-6-32 0,0-3-16 0,2-8 0 0,2 2 160 0,2-8 48 16,3-5 0-16,0 4 0 0,5 1 176 0,1-5 144 16,3-4-192-16,3 4 192 0,2-1-128 0,-3 7 128 15,5 1 0-15,-3 6 0 0,3 7 0 0,-1 3 0 0,-3 7 0 0,1-2 0 16,-22 15-288-16,38-10 48 0,-38 10 16 0,0 0 0 31,0 0-704-31,68 2-144 0,-68-2-16 0,0 0-18752 0</inkml:trace>
  <inkml:trace contextRef="#ctx0" brushRef="#br0" timeOffset="154214.28">29627 5715 19343 0,'-10'5'1728'0,"5"-1"-1392"0,-3 2-336 0,2-1 0 15,5-1 4704-15,1 0 864 0,-4 3 192 0,0 7 16 16,2 4-2960-16,-2 7-576 0,-1 7-128 0,1 7-32 15,4-39-544-15,4 72-96 0,-4-72-32 0,5 60 0 16,-5-60-464-16,0 0-112 0,29 79 0 0,-29-79-16 0,0 0-560 0,0 0-96 16,0 0-32-16,67 54 0 0,-67-54-128 0,0 0 0 15,58-20-160-15,-35 3 160 16,-4-2-448-16,2-2 16 0,1-7 0 0,-1 0 0 16,-2 0-192-16,-1-2-32 0,-3-1-16 0,-3 3 0 15,-3-4 16-15,-5 6 0 0,-4 0 0 0,-6 3 0 16,2 1 160-16,-11 3 48 0,0 4 0 0,-3 0 0 0,-7 2 144 0,3 3 48 15,1 6 0-15,-2 3 0 0,5 1-128 0,-3 1 0 16,6 7-16-16,-2-2 0 16,6 3-208-16,-3 0-32 0,5 3-16 0,3 1 0 15,1 0-304-15,1-4-64 0,2 3-16 0,2-12-17136 0</inkml:trace>
  <inkml:trace contextRef="#ctx0" brushRef="#br0" timeOffset="154911.97">30615 5720 10127 0,'-4'0'896'0,"4"0"-704"0,0 0-192 0,0 0 0 0,0 0 2304 0,0 0 448 0,0 0 64 0,4 0 32 0,-4-3 672 0,6 1 144 0,-2-4 32 0,3 2 0 0,2-1-1376 0,1 1-272 0,-10 4-48 0,0 0-16 0,0 0-1088 0,58-9-208 0,-58 9-48 0,0 0-16 0,0 0 0 0,71 5 0 0,-71-5 0 0,0 0 0 0,0 0-192 0,0 0-48 0,78 32 0 0,-78-32 0 0,0 0-160 0,0 0-32 0,0 0-16 0,0 0 0 0,0 0-176 0,47 73 0 0,-47-54 0 0,-6 2 0 0,-2 1-224 0,-1 1-80 0,1-2-16 0,1-3 0 0,1-1-96 0,-3 0-32 0,-6 2 0 0,2 2 0 15,-2 1 160-15,0-5 32 0,0 0 0 0,-2-2 0 16,5-5 256-16,-3-1-160 0,6-3 160 0,0-3-128 16,-1-1 128-16,6 2 0 0,3-8 0 0,1 2 0 0,0 2 240 0,1-5 16 15,5 1 16-15,2-2 0 0,-3 3 128 0,5-1 32 16,3-2 0-16,2 1 0 0,-15 5-32 0,0 0 0 16,49-10 0-16,-49 10 0 0,0 0-256 0,67-13-144 15,-67 13 160-15,57-9-160 0,-57 9-192 0,0 0-128 16,69-10-16-16,-69 10-16 15,0 0-800-15,70-11-144 0</inkml:trace>
  <inkml:trace contextRef="#ctx0" brushRef="#br0" timeOffset="155279.65">31303 5750 38703 0,'-8'8'1712'0,"7"-2"352"0,-3-3-1648 0,2 3-416 0,2-4 0 0,0 5 0 16,0-3 1216-16,0 6 144 0,0-10 48 0,0 0 0 16,6 69-288-16,-6-69-48 0,9 62-16 0,-9-62 0 15,0 0-480-15,19 77-80 0,-19-77-32 0,0 0 0 16,0 0-336-16,43 68-128 0,-43-68 0 0,0 0 144 16,0 0-144-16,0 0-192 0,68 7 32 0,-53-18 16 15,3-4-192-15,1-2-48 0,-4 0 0 0,-2-3 0 16,4-3-256-16,0-3-48 0,-2-1-16 0,0-1 0 15,-2 2 0 1,-5-6 0-16,0 4 0 0,-8 3 0 0,0 5 224 0,-4-1 32 0,-2 2 16 0,-3 2 0 16,-6 6 192-16,0-2 48 0,1 7 0 0,-4-3 0 15,3 5 352-15,-4 2 80 0,0-2 16 0,4 4 0 16,-4 4-128-16,4-4 0 0,2 4-128 0,2 2 192 0,3-5-192 0,3 3 0 16,1 0 0-16,2-2 0 0,2 3 0 0,0-1-160 15,0-4 32-15,0 0 0 16,0 0-864-16,0 0-160 0,0 0-48 0,0 0-15856 15</inkml:trace>
  <inkml:trace contextRef="#ctx0" brushRef="#br0" timeOffset="155550.62">31846 5662 33167 0,'0'0'1472'0,"0"0"304"0,0 0-1424 0,0 0-352 0,-6 34 0 0,6-30 0 15,0 1 2176-15,-3 5 352 0,3 5 80 0,-6 4 16 16,2 5-992-16,-1 0-192 0,1 5-32 0,0-3-16 15,2 0-224-15,-3 1-32 0,5-27-16 0,-4 43 0 16,4-43-416-16,0 0-64 0,0 0-32 0,0 0 0 16,0 0-272-16,0 0-48 0,0 0-16 0,0 0 0 15,0 0-96-15,0 0-32 0,0 0 0 0,81 28 0 16,-70-39-144-16,4-8 0 0,-2 0 0 0,0-2 128 16,2 3-128-16,-5-5-256 0,-1 2 64 0,-3 3 16 31,-4 1-496-31,-2 0-96 0,-2 0-32 0,-4 0 0 0,-1 2-304 0,-5 2-64 0,-5 0-16 15,0 1 0-15,-5 3 16 0,-3 1 0 0,-3 7 0 0,-2-5-18864 16</inkml:trace>
  <inkml:trace contextRef="#ctx0" brushRef="#br0" timeOffset="155924.9">30386 6354 26719 0,'-6'-10'1184'0,"2"7"240"0,1 1-1136 0,1 0-288 0,2 0 0 0,-4 2 0 0,0 0 2640 0,-1 0 480 0,-5 4 80 0,-1 3 32 0,-8 6-1184 0,0 6-224 0,-1 2-48 0,1 5-16 0,-5 6-1088 0,-3 6-224 0,1 5-32 0,-8 6-16 0,6-4-848 0,-6 0-192 0</inkml:trace>
  <inkml:trace contextRef="#ctx0" brushRef="#br0" timeOffset="156812.84">26896 7196 3679 0,'-4'-6'320'0,"-1"-2"-320"0,1 7 0 0,4-5 0 16,-4 2 2944-16,4 4 528 0,-2-5 112 0,2-5 0 0,2-3 608 0,2-2 112 16,0-4 32-16,1 0 0 0,1 4-1600 0,3 0-320 15,1-3-64-15,-5 4-16 0,8 3-1248 0,-3 5-256 16,-1 5-64-16,3 2 0 0,-12-1-176 0,0 0-32 15,0 0-16-15,0 0 0 0,47 83-192 0,-47-55-32 16,3 2-16-16,-6 8 0 0,-1 1-304 0,-2 8 160 16,-3-3-160-16,-4-1 128 0,1 4-128 0,-3-8-176 15,6-11 48-15,-4 4 0 0,1 4-176 0,-4-2-16 16,0-4-16-16,1-2 0 0,6-3-48 0,-4-5-16 16,5-3 0-16,1-7 0 15,5-8-64-15,2-2-16 0,0-2 0 0,2-8 0 16,5-5-48-16,-1-4-16 0,9-5 0 0,-2-4 0 15,2-2-256-15,4-2-48 0,5-11-16 0,5-1 0 0,1-5 496 0,2 2 112 0,-2 8 0 0,-2 1 16 16,0 1 480-16,2 3 80 0,0 4 32 0,-3 2 0 16,-3 7 432-16,-7 8 96 0,0 4 16 0,-8 5 0 15,-3 6-304-15,-4 3-48 0,-2 1-16 0,-2 3 0 16,-4 3 16-16,-1 5 0 0,1-2 0 0,-7 3 0 16,2 3-160-16,1-2-48 0,1 0 0 0,-2-4 0 15,3 0-336-15,2-2 144 0,3-4-144 0,1 1 0 31,2-1-224-31,0-3-160 0,0-3-16 0,2-1-16 0,1 2-272 16,3-8-48-16,0 2-16 0,1-1 0 0,-1-1-352 0,-1-2-80 0,5 1-16 0,-3-5 0 16,5 3 608-16,-3 1 112 0,4 0 32 0,-5 3 0 15,1 1 960-15,-1-2 192 0,-8 4 32 0,0 0 16 16,0 0 176-16,0 0 32 0,0 0 16 0,0 0 0 16,0 0-352-16,0 0-80 0,0 0-16 0,62 62 0 15,-60-53-144-15,1 1-16 0,-3-5-16 0,2 1 0 0,2 2-352 0,0-3 0 16,1-5 0-16,-1 2 0 15,2 0-448-15,3-4-144 0,-3 0-48 0,7-3 0 16,-2-5-1120-16,2 1-224 0,1-1-64 0,1-5-14848 16</inkml:trace>
  <inkml:trace contextRef="#ctx0" brushRef="#br0" timeOffset="157284.28">27559 7267 16575 0,'92'-58'736'0,"-88"52"160"0,-4 6-720 0,2 0-176 0,2 0 0 0,-2 0 0 0,7 2 3168 0,-9-2 608 0,0 0 112 0,0 0 16 0,0 0-704 0,60 62-160 0,-60-62-32 0,0 0 0 0,12 62-1696 0,-14-41-352 0,-2-3-64 0,-2 1 0 0,-1-6-320 0,1 2-64 0,0-5-16 0,-1-3 0 0,1 1-304 0,1-2-64 0,1-1-128 0,2-3 192 0,-2-2-368 0,-1-2-80 0,5 0 0 0,-4-3-16 0,0 1-464 0,2-5-96 0,2-1 0 0,0-5-16 0,0 0-624 0,0-4-128 0,0-5-32 0,0-2 0 16,6-1-2240-16,-2-1-448 0,5-2-96 0,2 2 0 15,2-6 1248-15,3 6 256 0,4 3 48 0,-3 3 16 0,2 3 2272 0,-2 2 448 0,0 4 128 0,0 0 0 16,0 5 2672-16,-2 4 592 0,-15 4 112 0,0 0 16 15,0 0-112-15,0 0-16 0,0 0-16 0,80 34 0 16,-80-34-1232-16,0 0-240 0,0 0-48 0,40 68-16 16,-40-68-944-16,0 0-176 0,13 62-32 0,-11-43-16 15,-2-19-160-15,6 43-16 0,-3-24-16 0,-3-2 0 16,0-17-208-16,0 0-144 0,0 0 192 0,13 58-192 16,-13-58 0-16,0 0 0 0,0 0 0 0,0 0 0 15,0 0 0-15,0 0-256 0,40 69 32 0,-40-69 0 0,0 0 64 0,0 0 16 16,0 0 0-16,0 0 0 0,0 0 144 0,0 0-160 15,0 0 160-15,56-16-160 0,-50 4 288 0,0 3 64 16,-1-6 16-16,3-2 0 0,-3 0 48 0,-1-6 16 16,2-1 0-16,-6 0 0 0,2-1-96 0,0-3-32 15,-4 0 0-15,0 0 0 0,2-2-144 0,-6-1 0 16,2 3 0-16,-1-4 128 0,-3 2-128 0,3 0 0 16,-1 4 0-16,-3-2-176 0,3-2-112 0,2 5-32 15,-1 6 0-15,5-1 0 16,-4 5-80-16,4 2-32 0,0 3 0 0,0 1-12272 15,4 3-2464-15</inkml:trace>
  <inkml:trace contextRef="#ctx0" brushRef="#br0" timeOffset="157987.78">28997 6854 11967 0,'-4'0'1072'0,"4"0"-864"0,0 0-208 0,0 0 0 0,0 0 2304 0,0 0 400 0,-2 0 96 0,2 0 16 0,0 1 1472 0,2 1 288 0,2 4 64 0,-4-6 16 0,0 0-2864 0,0 0-576 0,0 0-128 0,49 64 0 0,-49-64-192 0,0 0-48 0,43 86 0 0,-43-86 0 0,28 74-96 0,-28-74-32 0,21 75 0 0,-21-75 0 0,17 71-144 0,-17-71-48 0,9 62 0 0,-9-62 0 0,2 58-176 0,-2-58-32 0,0 44-16 0,0-44 0 0,0 0-128 0,0 0-32 0,0 49 0 0,0-44 0 0,4-1-144 0,-4-4 0 0,0-2 0 0,0-2 0 16,0-3-160-16,0-4-16 0,4-5 0 0,-4-6 0 15,5-4-16-15,-1-6 0 0,4-6 0 0,-1-7 0 16,4 2 192-16,-1-10-160 0,-1 1 160 0,4-1-160 0,-3 6-16 0,5 0 0 15,-6 4 0-15,6 7 0 0,-5 4-32 0,1 6-16 16,2 1 0-16,0 7 0 0,-2 2-32 0,3 7-16 16,-5 5 0-16,0 1 0 15,-3 3-176-15,-6 0-16 0,0 0-16 0,0 0 0 16,0 0-336-16,0 0-64 0,0 0-16 0,64 75-12224 16,-64-75-2432-16</inkml:trace>
  <inkml:trace contextRef="#ctx0" brushRef="#br0" timeOffset="158270.12">29612 6844 38703 0,'0'0'1712'0,"0"0"352"0,0 0-1648 0,-4 4-416 0,4-2 0 0,0 2 0 16,0-1 1152-16,0 5 160 0,0-8 32 0,0 0 0 16,9 60-96-16,-9-60-16 0,10 73 0 0,-10-73 0 15,13 83-512-15,-13-83-96 0,9 86-32 0,-9-86 0 16,6 87-400-16,-6-87-192 0,5 84 160 0,-5-84-160 16,4 79-480-16,-4-79-192 0,6 76-32 0,-6-76-16 15,9 67-592-15,-9-67-112 0</inkml:trace>
  <inkml:trace contextRef="#ctx0" brushRef="#br0" timeOffset="158571.44">30269 7301 9215 0,'0'-4'816'0,"0"2"-656"0,0 2-160 0,-3 0 0 16,3 0 5456-16,0 0 1072 0,-4 2 192 0,2 4 64 15,-2 3-2976-15,-1 8-592 0,-3 2-112 0,1 7-32 16,-1-1-1744-16,-1 3-368 0,-1 6-64 0,-1 3 0 15,-2 3-896-15,1 1 0 0,3-3 0 0,2-5-21248 16</inkml:trace>
  <inkml:trace contextRef="#ctx0" brushRef="#br0" timeOffset="159455.19">30935 6825 35007 0,'0'-3'3120'0,"0"1"-2496"15,3 2-496-15,-3-4-128 0,4 2 1456 0,-2 0 272 16,6-3 48-16,-3-1 16 0,10-3-496 0,-2-1-80 16,4 1-32-16,-17 9 0 0,36-12-736 0,-36 12-160 15,0 0-32-15,0 0 0 0,0 0-256 0,0 0 0 16,69 59 0-16,-69-59-144 0,-1 58-112 0,-3-24-32 15,-7 5 0-15,-3 3 0 0,-1 1 144 0,-2 0 144 16,2 0-208-16,0-9 80 0,4-4 128 0,2-2 0 16,1-5 0-16,6-2 0 0,2-21 0 0,0 0 0 15,0 0 0-15,0 0 0 0,0 0-144 0,0 0 0 16,0 0 0-16,60-10 0 0,-37-12-144 0,0-3-32 0,1-1 0 0,2-2 0 16,1-4 16-16,-1 2 0 0,2-8 0 0,0 4 0 31,-3 4-400-31,3-4-64 0,2-1-32 0,-2 1 0 15,0 4-1200-15,-7 5-240 0,-2 7-64 0,0 3 0 16,-4 0 400-16,-2 5 80 0,-4 1 16 0,-9 9 0 0,0 0 2320 0,0 0 448 0,0 0 112 0,0 0 16 16,-7 35 1792-16,1-21 384 0,0 4 64 0,-3-3 0 15,0 8-1776-15,3-6-352 0,2 4-80 0,-1-1-16 16,5-20-208-16,-6 38-64 0,6-38 0 0,0 0 0 16,6 54-256-16,-6-54-48 0,0 0-16 0,0 0 0 15,0 0-240-15,0 0-48 0,37 62-16 0,-37-62 0 16,0 0-208-16,0 0 0 0,45-13 128 0,-32 2-128 15,-1-2 0-15,1-2-160 0,2 0 32 0,-2-4 0 16,-4 4-192-16,3-4-48 0,1 0 0 0,-4 0 0 0,-3 1 16 0,3-1 0 16,-7 2 0-16,-2 2 0 0,0 4 32 0,0 1 0 15,-2 3 0-15,-3-3 0 0,1 1-16 0,-5 0 0 16,-1 3 0-16,1 2 0 0,-1-1 32 0,1 5 16 16,0 0 0-16,-3 0 0 0,3 0 64 0,-1 5 16 15,-3-1 0-15,8 2 0 0,-5-3-80 0,5 3-16 16,1-2 0-16,2-2 0 15,2-2-192-15,0 0-32 0,0 0-16 0,0 0 0 16,0 0-672-16,0 0-144 0,60-6-32 16,-60 6 0-16,0 0 496 0,47-15 112 0,-47 15 16 0,43-13 0 0,-43 13 768 0,49-15 0 15,-49 15 0-15,57-15 0 0,-57 15 1024 0,47-10 224 16,-47 10 32-16,0 0 16 0,63-9-16 0,-63 9-16 0,0 0 0 0,0 0 0 16,72 9-480-16,-72-9-80 0,0 0-32 0,0 0 0 15,0 0-96-15,0 0-32 0,37 68 0 0,-37-68 0 16,0 0 48-16,-3 56 16 0,3-56 0 0,0 0 0 15,-4 59 32-15,4-59 0 0,0 0 0 0,0 0 0 16,6 67-192-16,-6-67-16 0,0 0-16 0,0 0 0 16,0 0-160-16,0 0-16 0,0 0-16 0,0 0 0 15,75 30 0-15,-75-30 0 0,34-18 0 0,-21 6 0 16,2-1-96-16,4-2 0 0,-4-4-128 0,3-1 192 16,-3 1-192-16,-3 0 0 0,-3 4 128 0,1-4-128 15,-3 4 0-15,-1-4 0 0,-4 2 0 0,-1-3 0 16,-1 1-304-16,-3 0 48 0,-1 0 16 0,-2 2 0 15,-3-1-208-15,-6-1-32 0,0-2-16 0,-4 4 0 16,0 6-368-16,0-2-80 0,-5 7-16 0,0 6 0 16,-10 4-192-16,-4 7-64 0</inkml:trace>
  <inkml:trace contextRef="#ctx0" brushRef="#br0" timeOffset="162061.72">27142 8823 31327 0,'0'-6'2784'0,"0"3"-2224"0,0 3-560 0,-4 0 0 0,4-4 1984 0,-1 2 272 0,-3-2 64 0,-2-1 16 0,2-3-656 0,-5 2-128 0,3 1-16 0,-3 1-16 0,-4 2-528 0,3 2-96 0,1 0-32 0,1 2 0 0,-1 2-416 0,-4-4-96 0,4 2-16 0,-3 1 0 0,3-1-336 0,-4 2 0 0,1 0 0 0,3-2 0 0,0 0-432 0,-1 3-144 0,1-3-48 0,-6 2 0 0,5 0-208 0,-3 1-64 0,4 5 0 0,-2-1 0 0,1 0 192 0,3 3 16 0,1 1 16 0,0-2 0 0,6 6 224 0,0-17 32 16,-3 26 16-16,3-26 0 0,0 0 400 0,0 0-160 16,9 47 160-16,-9-47 0 0,0 0 208 0,0 0 160 15,0 0 16-15,0 0 16 0,56 57-80 0,-56-57 0 16,0 0-16-16,0 0 0 0,0 0-176 0,77-10-128 15,-77 10 192-15,44-22-192 0,-16 7 0 0,2-4 0 0,4 0 0 16,0 0 0-16,-6 4-352 0,-28 15 32 0,62-24 0 0,-62 24 0 31,62-13-576-31,-62 13-128 0,0 0 0 0,86 2-16 16,-86-2-1120-16,0 0-208 0,77 24-64 0,-77-24 0 16,0 0 320-16,0 0 48 0,0 0 16 0,83 34 0 15,-83-34 1296-15,0 0 272 0,0 0 48 0,0 0 16 0,0 0 1184 0,0 0 256 0,0 0 32 0,0 0 16 16,0 0 704-16,0 0 144 0,0 0 16 0,4-13 16 15,-4 3-496-15,-4-1-112 0,-2-4 0 0,3 2-16 16,-1-8-624-16,2 1-112 0,-2-3-16 0,-1 2-16 16,-5-1-432-16,5 3-128 0,-3 0 0 0,2 2 0 15,-3 6 0-15,0-2 0 0,3 5 0 0,-3 5 0 16,-5-3 288-16,5 4 0 0,0 2 0 0,1 0 0 16,-1 4 224-16,1 0 64 0,3-3 0 0,-1 7 0 15,-2 1-160-15,1 3-32 0,-3 5 0 0,3 3 0 0,1 3 16 0,1 3 0 16,1 6 0-16,0-6 0 0,4-26-80 0,0 57-32 15,0-57 0-15,8 56 0 0,-8-56-112 0,0 0-32 16,18 70 0-16,-18-70 0 0,0 0-144 0,0 0 0 16,0 0 0-16,0 0 128 0,78 3-128 0,-60-21 0 15,-1-11 0-15,6-6 0 0,-3-3-320 0,3-5 0 16,-4-6 0-16,5-9 0 16,-5 1-224-16,0-1-32 0,0-8-16 0,-2 4 0 15,-4 8-144-15,-2 3-32 0,-2 6 0 0,-1-11 0 0,-2-8 368 0,-3-4 64 16,5-1 16-16,-6 5 0 0,-2 5 320 0,0 1 0 15,0 11 0-15,-2 8 0 0,2 11 544 0,-2 9 224 16,-2 9 64-16,2 5 0 0,-1 7-80 0,-1 5-16 0,4-7 0 0,-6 38 0 16,6-38-208-16,-6 69-32 0,6-69-16 0,0 92 0 15,0-30-32-15,0 6 0 0,2 7 0 0,-2-2 0 16,0-1 32-16,4 9 0 0,-4 7 0 0,4-7 0 16,-2-10-144-16,2-3-16 0,1-6-16 0,3-8 0 15,-8-54-432-15,15 85-96 0,-15-85-16 0,19 68 0 31,-19-68-784-31,0 0-144 0,39 62-48 0,-39-62 0 16,0 0-224-16,0 0-48 0,0 0-16 0,73 0-16864 0</inkml:trace>
  <inkml:trace contextRef="#ctx0" brushRef="#br0" timeOffset="162513.07">28189 8661 5519 0,'-8'-5'496'0,"7"-1"-496"0,-3 2 0 0,-2 1 0 0,6 1 5552 0,-4 2 1008 0,1-6 208 0,-3 2 32 0,0-3-2688 0,-3-1-528 0,0-1-128 0,-3 0 0 0,3 1-2048 0,1 6-416 0,3-4-80 0,-7 6-16 0,5 2-304 0,-2 4-64 0,3 2-16 0,-3 7 0 0,-3 3-256 0,3 3-64 0,-1 5-16 0,1 4 0 0,2-1-48 0,1 4 0 0,0 1 0 0,3 4 0 0,1 3 16 0,2-41 0 0,0 66 0 0,0-66 0 0,5 54-144 0,-5-54 0 0,0 0 0 0,0 0 0 0,0 0 0 0,0 0-192 0,0 0 0 0,0 0 16 0,77 17-128 0,-64-41-16 15,8-10-16-15,-6-3 0 16,4-1-112-16,0-5-32 0,1-6 0 0,3-9 0 16,-2-1-176-16,1 3-48 0,-3-6 0 0,-4 7 0 15,-2 3 208-15,2-6 48 0,-4-6 0 0,3-4 0 0,-9-2 256 0,-1 1 48 0,2 5 16 0,-6 2 0 16,-6 9 128-16,0 8 0 0,3 11 0 0,-7 10 128 16,5 11 288-16,-5 7 64 0,3 8 16 0,-3 4 0 15,3 5 272-15,3 4 64 0,-5 6 16 0,3 1 0 16,2 3-16-16,4-25-16 0,-5 67 0 0,5-23 0 15,0 10-96-15,1 4-16 0,3-3 0 0,0 5 0 16,2 6-144-16,-3 0-48 0,3-3 0 0,3-6 0 16,-9-57-96-16,15 94-32 0,-15-94 0 0,23 69 0 15,-23-69-384-15,0 0 0 0,26 70 128 0,-26-70-128 16,0 0-816-16,0 0-192 0,0 0-32 0,60 58-16 16,-60-58-352-16,0 0-64 0,0 0 0 0,0 0-19712 15</inkml:trace>
  <inkml:trace contextRef="#ctx0" brushRef="#br0" timeOffset="163117.1">29333 8357 17503 0,'0'-6'1552'0,"0"3"-1232"0,4 3-320 0,-4 0 0 0,0-4 3056 0,0 4 544 0,0-4 112 0,0 2 32 0,0-3-416 0,2 3-64 0,-2 2-32 0,0 0 0 0,0 0-1792 0,0 0-352 0,38 80-80 0,-38-80-16 0,18 87-144 0,-18-87-16 0,19 101-16 0,-19-101 0 0,15 100-208 0,-15-100-32 0,10 71-16 0,-10-71 0 0,3 68-288 0,-3-68-48 0,6 53-16 0,-6-53 0 0,0 0-208 0,-4 49 0 0,4-42 0 0,-2-1 0 0,1-4-224 0,-1-4-96 0,2-4 0 0,-4-3-16 0,2-4-448 0,-2-10-96 0,4-3-16 0,-3-3 0 16,1-1 112-16,-2-2 16 0,4-7 0 0,0-2 0 0,0-4 384 0,0-6 64 15,4 6 32-15,1-6 0 0,1 6 288 0,3-2 0 16,4 9 0-16,-1 6 0 0,1 4 0 0,2 9 272 0,-2 1-48 16,-2 3-16-16,4 1 128 0,2 5 32 0,0 3 0 0,-17 6 0 15,42-13-240-15,-42 13-128 0,0 0 128 0,77 4-128 32,-77-4-528-32,0 0-176 0,0 0-48 0,80 19-18928 0</inkml:trace>
  <inkml:trace contextRef="#ctx0" brushRef="#br0" timeOffset="163765.63">30016 8340 1839 0,'0'-11'160'0,"-4"5"-160"0,4 2 0 0,0-1 0 0,4 1 4928 0,-4 2 960 0,0-2 192 0,3-1 48 0,3-5-1200 0,3-3-256 0,6-2-32 0,0 0-16 0,1 4-2768 0,-16 11-544 0,0 0-112 0,0 0-32 0,69 4-400 0,-69-4-96 0,0 0-16 0,0 0 0 0,60 75-416 0,-60-75-96 0,13 60-16 0,-13-60 0 0,0 69-304 0,-5-33-64 0,-5-2-16 0,-5 0 0 0,2-2-128 0,-2-2-16 0,0-4-16 0,2-1 0 0,-2-1 64 0,0-7 16 0,2 0 0 0,3-8 0 0,-1 1 144 0,2-5 16 0,-1-3 16 0,3-4 0 0,1 2 160 0,6-5 0 0,-4-5 0 0,4 1 0 0,4-1 192 0,2 1 32 16,3-6 0-16,4 6 0 0,-3-5 80 0,-1 5 16 15,6 0 0-15,-4-1 0 0,-11 10 16 0,0 0 16 16,53-17 0-16,-53 17 0 0,0 0-192 0,71-9-32 16,-71 9-128-16,0 0 192 15,81-8-512-15,-81 8-128 0,0 0 0 0,72-5-13216 16,-72 5-2640-16</inkml:trace>
  <inkml:trace contextRef="#ctx0" brushRef="#br0" timeOffset="163968.14">30833 8547 41471 0,'-6'4'1840'0,"1"-4"368"0,5 3-1760 0,-4-3-448 0,4 0 0 0,-4 2 0 16,4-2 864-16,0 0 96 0,0 0 0 0,0 0 16 15,0 0 352-15,-15 51 64 0,15-51 16 0,-15 34 0 16,15-34-1408-16,-19 34 0 0,6-16-224 0,2-1 16 31,2 2-1152-31,-6-2-240 0</inkml:trace>
  <inkml:trace contextRef="#ctx0" brushRef="#br0" timeOffset="164350.31">31260 7786 42383 0,'0'2'1872'0,"-4"1"400"0,4-3-1824 0,0 0-448 16,0 0 0-16,0 0 0 0,0 0 1232 0,0 0 160 15,-4 68 16-15,4-68 16 0,2 81-16 0,-2-81 0 16,-2 99 0-16,0-44 0 0,2-2-544 0,0-1-112 15,-3-3-32-15,1 0 0 0,2-49-416 0,0 81-96 16,0-81-16-16,2 58 0 0,-2-58-192 0,0 0-128 16,5 58 128-16,-5-58-208 15,0 0-240-15,0 0-32 0,0 0-16 0,0 0 0 16,0 0-64-16,-2 8-16 0,2-21 0 0,0-3 0 16,0 1-64-16,2-7-32 0,2-6 0 0,5-8 0 0,-3-7 256 0,7-6 48 0,-3-4 16 0,5 1 0 15,-2-1 352-15,2 0-176 0,4-3 176 0,1 3-128 16,3 8 128-16,-3 2 0 0,3 6 0 0,-4 6 0 15,1 7 0-15,-1 5 192 0,-4 6-64 0,-15 13 0 16,0 0-128-16,47-11 0 0,-47 11 128 0,0 0-128 16,0 0 0-16,0 0-288 0,55 52 48 0,-55-52 16 31,0 0-512-31,0 0-96 0,32 79-32 0,-32-79-19392 0</inkml:trace>
  <inkml:trace contextRef="#ctx0" brushRef="#br0" timeOffset="165035.56">31899 7821 28559 0,'0'0'2544'0,"0"0"-2032"0,-4 0-512 0,4 0 0 0,0 0 2576 0,0 0 432 0,0 0 64 0,-11 27 32 0,11-27-1488 0,-17 43-288 0,17-43-64 0,-19 53-16 0,19-53-48 0,-17 63-16 0,17-63 0 0,-13 66 0 0,13-66-144 0,-6 70-16 0,6-70-16 0,0 60 0 0,0-60-240 0,0 0-32 0,0 0-16 0,19 68 0 0,-19-68-400 0,0 0-96 0,0 0-16 0,0 0 0 0,58 0-208 0,-43-10 0 0,4-9 0 0,-4-1 0 0,0-3-448 0,2-1-16 0,0-4-16 0,0-4 0 0,-2 5-352 0,0-1-80 0,-6-2-16 0,1 4 0 16,-6 1 32-16,-3 5 0 0,-1-3 0 0,-1 2 0 15,-7 3 256-15,2-3 48 0,-3 2 16 0,0 0 0 0,-3 1 304 0,3-5 64 16,-4 4 16-16,1 2 0 0,3 2-96 0,-4 4-16 16,0 2 0-16,2 3 0 15,1 6-80-15,1 4-32 0,-1-1 0 0,-1 7 0 16,11-10-848-16,-17 30-160 0,17-30-48 0,-11 37-15584 0</inkml:trace>
  <inkml:trace contextRef="#ctx0" brushRef="#br0" timeOffset="165219.66">32213 8158 26719 0,'0'0'2368'16,"0"0"-1888"-16,0 0-480 0,0 0 0 15,0 0 3120-15,0 0 528 0,0 0 96 0,0 0 32 16,0 0-1552-16,52 79-304 0,-52-79-64 0,0 0-16 15,8 62-592-15,-8-62-112 0,0 0-32 0,-13 58 0 16,13-58-736-16,-19 34-160 0,6-19-16 0,1-2-16 16,-3-2-1280-16,-2 2-256 0,2-5-48 0,-3-1-20096 15</inkml:trace>
  <inkml:trace contextRef="#ctx0" brushRef="#br0" timeOffset="165604.4">32624 7615 37775 0,'0'0'1664'0,"0"0"368"0,0 0-1632 0,0 0-400 16,0 0 0-16,0 0 0 0,0 0 1360 0,0 0 192 16,26 75 48-16,-26-75 0 0,17 66 160 0,-17-66 32 15,15 73 16-15,-15-73 0 0,14 69-528 0,-14-69-96 0,0 0-32 0,16 85 0 16,-16-85-384-16,0 0-64 0,10 79-32 0,-10-79 0 15,0 0-448-15,-2 79-96 0,2-79 0 0,0 0-128 16,-4 62 0-16,4-62 0 0,0 0 0 0,0 0 0 31,-15 45-288-31,15-45-160 0,0 0-48 0,0 0 0 16,-9 7-208-16,9-10-64 0,-4-5 0 0,4-3 0 16,0-4 144-16,4-8 32 0,-2-1 0 0,5-4 0 0,3-2 160 0,-1-12 48 0,6-3 0 0,4-4 0 15,0-3 208-15,5 1 176 0,0 2-208 0,-3 4 80 16,4 7 128-16,-3 7 0 0,3 2 0 0,-3 7 0 15,-7 9 0-15,0-2 0 0,0 5 0 0,-15 10 0 16,0 0 0-16,42-7 0 0,-42 7 0 0,0 0 128 16,0 0-560-16,0 0-96 0,0 0-32 0,0 0 0 15,48 62-480-15,-48-62-112 0,0 0 0 0,0 0-18448 16</inkml:trace>
  <inkml:trace contextRef="#ctx0" brushRef="#br0" timeOffset="165820.54">33395 7425 39615 0,'0'0'1760'0,"0"0"352"0,0 0-1680 0,0 0-432 16,0 0 0-16,0 0 0 0,0 0 1072 0,0 0 128 15,-2 83 16-15,2-83 16 0,0 105 80 0,0-34 16 16,-4 8 0-16,4 0 0 0,-6-4-608 0,1 0-112 15,1 6-32-15,-5-4 0 0,3 0-384 0,-3-9-192 0,1 0 160 16,2-6-160 0,6-62-784-16,-5 97-256 0,5-97-48 0,-4 66-20576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20:33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 6044 26719 0,'-3'3'2368'0,"1"1"-1888"0,2-4-480 0,-4 0 0 16,4 2 1840-16,0 2 272 0,-4-4 48 0,2 4 16 15,-1 1-192-15,-1-1-48 0,2 2 0 0,2-1 0 16,2-1-1088-16,2 0-208 0,1-2-64 0,3 1 0 16,1-3 80-16,2 0 16 0,3 0 0 0,1 0 0 0,-15 0-64 0,0 0-16 15,0 0 0-15,90-9 0 0,-90 9-32 0,0 0-16 16,77-8 0-16,-77 8 0 0,67-9-96 0,-67 9 0 15,81-11-16-15,-81 11 0 0,89-13-144 0,-89 13-32 16,95-15 0-16,-95 15 0 0,96-15-112 0,-96 15-16 16,107-15-128-16,-107 15 192 0,113-17-192 0,-113 17 176 15,111-25-176-15,-111 25 160 0,111-21-32 0,-111 21 0 16,101-15 0-16,-101 15 0 0,93-18-128 0,-93 18 128 16,86-8-128-16,-86 8 128 0,75 0-128 0,-75 0 0 15,0 0 144-15,92-2-144 0,-92 2 0 0,0 0 0 16,0 0 0-16,68-9 128 0,-55 5 144 0,-7 2 48 15,-1-3 0-15,-1 3 0 0,-2 0-80 0,-2 2-16 0,0-4 0 16,-2 4 0-16,-2 0-224 0,2 0-160 0,-1 4 32 16,-7-4 0-1,5 2-384-15,-5 0-80 0,1-2-16 0,-1 1 0 16,5-1-160-16,-5 0-48 0,1 0 0 0,2 0 0 16,1 0-160-16,0 4-48 0,1-4 0 0,-5 4 0 15,3 2-128-15,5-1-16 0</inkml:trace>
  <inkml:trace contextRef="#ctx0" brushRef="#br0" timeOffset="1921.2">2540 6786 15663 0,'0'0'1392'0,"0"0"-1120"0,0-4-272 0,0 4 0 0,-3 0 2368 0,3-4 400 0,0 3 96 0,-4-5 16 0,2 2 528 0,-2-5 112 0,0-4 32 0,3 1 0 0,-3 3-2096 0,-2-6-432 0,2 2-64 0,-1 0-32 0,-1 1-448 0,2-1-96 0,4 2 0 0,-5 1-16 0,1 1-240 0,0 2-128 0,-1 1 160 0,-1 4-160 0,0 2 0 0,-3 6 0 0,-1-1-176 0,1 8 176 0,0 2-448 0,-4 4 48 0,1 6 0 0,-3 9 0 0,2-3 160 0,4 9 48 0,-6 5 0 0,0 8 0 0,1-1 192 0,3 5 0 0,2-8-160 0,5-2 160 0,0-14 0 0,8-4 0 15,0-5 0-15,1-13 0 0,5-3 0 0,-1-6-176 16,1-2 176-16,5-8-128 16,0-3-288-16,3-6-48 0,3-2-16 0,2-7 0 15,1 0-736-15,-1-6-160 0,1 3-32 0,-5 3 0 16,2 4-400-16,-1 1-96 0,3-2-16 0,-3 5 0 15,-1 6 880-15,-2-3 160 0,0 6 48 0,0 1 0 0,-6 6 1200 0,-1-1 240 16,-1 3 48-16,-3 3 16 0,-6-3 1312 0,0 0 256 16,0 0 48-16,0 0 16 0,0 0-704 0,0 0-144 15,0 0-32-15,0 0 0 0,0 0-912 0,0 0-192 16,0 0-48-16,0 0 0 0,0 0-272 0,0 0-144 16,0 0 16-16,80 34 0 15,-66-39-608-15,-14 5-112 0,0 0-32 0,0 0 0 16,0 0-720-16,82-19-128 0,-82 19-48 0,0 0 0 15,55-19-128-15,-55 19-16 0,0 0-16 0,51-24 0 16,-36 14 400-16,-2 1 96 0,-4-4 16 0,2 1 0 0,-1-5 864 0,-6 1 176 0,1 6 48 0,-5-5 0 16,0 6 832-16,0-4 160 0,-5-1 48 0,-5 3 0 15,1-4 928-15,-4 6 192 0,1-4 32 0,-1 3 16 16,-2 4-32-16,2-5-16 0,2 4 0 0,-6 1 0 16,6 0-848-16,1 3-160 0,-3-1-48 0,2 2 0 15,1 2-384-15,1 6-96 0,3-4-16 0,-3 5 0 16,3 2 16-16,3 6 0 0,3-5 0 0,-4 9 0 15,4-1 32-15,-2 7 16 0,4 3 0 0,2 2 0 0,-3 4 48 16,7 0 0-16,-2 0 0 0,-3-2 0 0,-3-32-192 0,19 54-16 16,-19-54-16-16,0 0 0 0,0 0-160 0,0 0 0 15,0 0 0-15,77 41 0 0,-66-52 0 0,3-4 0 16,1-6 0-16,-6-3 0 0,2-4-304 0,2-4 64 16,-3-4 16-16,3-7 0 15,-2-6-576-15,4-7-112 0,-2-3-32 0,-1-3 0 16,1-3-416-16,-4 1-96 0,-5 2-16 0,-2 4 0 0,-2 7 944 0,-2 6 176 15,-2 5 32-15,-1 4 16 0,1 10 832 0,-2 2 176 16,-3 9 16-16,3 5 16 0,-3 8 720 0,1 6 144 16,-1 9 16-16,1 2 16 0,1 10-672 0,1 7-144 15,1 7-32-15,5 4 0 0,-4 10-272 0,4 0-64 16,4-1-16-16,-4 7 0 0,5 3-128 0,1-8-32 0,-2-7 0 16,1 2 0-16,5-2-96 0,-1 2-32 0,4-2 0 0,2-4 0 15,-15-43-144-15,43 77-144 0,-43-77 144 0,49 64-208 31,-49-64-544-31,0 0-96 0,74 49-32 0,-74-49-11808 0,0 0-2368 0</inkml:trace>
  <inkml:trace contextRef="#ctx0" brushRef="#br0" timeOffset="2370.88">3642 6652 11967 0,'-4'-5'1072'0,"2"-1"-864"0,-2 2-208 0,0 4 0 0,3-3 3904 0,-5-3 752 0,-3-1 144 0,-5-8 16 0,-1-4-1232 0,-3 2-256 0,-1-2-64 0,4 4 0 0,2 6-2368 0,1 1-496 0,3 2-80 0,-1 6-32 0,1 4-112 0,3 0-32 0,-3 7 0 0,5-1 0 0,-1 5-144 0,-1 3 160 0,2 3-160 0,0 2 160 0,3 5-160 0,-3-2 160 0,4 8-160 0,0 2 160 0,4-2 0 0,-4-1 0 0,5 1 0 0,-1-8 0 0,2-3-160 0,-1-2 0 0,-5-21 144 0,0 0-144 0,0 0 0 0,0 0-160 0,0 0 16 0,66-15 0 0,-58-2-80 0,5-8-16 15,0-7 0-15,-2-7 0 16,4-8-144-16,2-2-48 0,-2-4 0 0,-4-5 0 16,3 2-848-16,-1-2-160 0,-6 1-32 0,1 3-16 15,-3 3 368-15,-5 6 80 0,0-4 16 0,0 6 0 0,-5 5 1024 0,1-1 0 16,-2 7 0-16,1 0 192 0,-5 9 576 0,3 6 128 16,1 8 0-16,-3 7 16 0,3 8 368 0,-3 3 64 0,3 6 0 15,-1 10 16-15,1 7-640 0,2 3-128 16,2 8-16-16,-1 4-16 0,3 6-32 0,3 0 0 0,-1 1 0 0,6 3 0 15,-3-1-32-15,-1-2-16 0,6-3 0 0,-5-8 0 16,5-7-16-16,-10-36 0 0,18 66 0 0,-18-66 0 16,0 0-304-16,40 69-160 0,-40-69 160 0,0 0-160 31,0 0-432-31,67 53-176 0,-67-53-32 0,0 0-16 16,0 0-400-16,0 0-80 0,83-15-16 0,-83 15-18096 0</inkml:trace>
  <inkml:trace contextRef="#ctx0" brushRef="#br0" timeOffset="3510.57">3939 6414 3679 0,'-4'-11'320'0,"4"1"-320"0,-6 5 0 0,6 1 0 0,0 2 4496 16,0 0 832-16,0 2 176 0,0 2 16 0,0 4-528 0,0-1-96 15,2 8-32-15,2 4 0 0,-4-17-3152 0,13 51-640 16,-13-51-128-16,11 58-32 0,-5-24-96 0,1 6-32 16,-1 1 0-16,0-7 0 0,-6-34-256 15,9 58-48-15,-3-34-16 0,-3-1 0 0,-3-23-320 0,10 39-144 16,-6-27 128-16,-4-3-128 0,1-1 0 0,-1-8-304 15,4 0 48-15,-4-4 16 16,0-2-256-16,0-9-48 0,0-2-16 0,0-3 0 16,0-5-32-16,0-9-16 0,0 0 0 0,0-3 0 15,4-4 96-15,-2 1 32 0,2-3 0 0,1 3 0 16,3 3 32-16,-1 3 0 0,3 6 0 0,3 0 0 16,-4 3-464-16,1 5-96 0,-1 4-16 0,0 7 0 15,-3 2-480-15,3 5-96 0,-7 4-32 0,-2-2 0 16,0 0 112-16,0 0 32 0,27 56 0 0,-26-35 0 0,3 1 1232 0,-2-1 256 0,0 0 0 0,-2-1 0 15,2 1 1664-15,2 1 240 0,-4-3 32 0,2-2 16 16,1 0 192-16,-3-6 32 0,4 2 16 0,-4-13 0 16,0 0-1232-16,0 0-256 0,0 0-64 0,0 0 0 15,0 0-160-15,0 0-32 0,0 0-16 0,77 4 0 16,-66-13-208-16,3-6-32 0,1-2-16 0,0-2 0 16,2-2 640-16,-2-1 128 0,0 1 16 0,-2-3 16 15,-2 5-1936-15,-2-2-400 16,1 2-80-16,-5 6-16 0,3-2 768 0,-6 2 160 0,-2 2 16 0,0 1 16 15,-2 5-32-15,-6 1-16 0,3 4 0 0,-5 0 0 16,1 0-96-16,-2 6 0 0,-2 3-16 0,-2 1 0 16,0 3 656-16,1 7 0 0,-1-1 0 0,0 6 0 0,6-7 640 0,-1 7 96 15,3 3 32-15,1-4 0 0,3 5-240 0,3-5-32 16,1 0-16-16,1-5 0 0,-2-19-64 0,0 0-16 16,19 53 0-16,-19-53 0 0,0 0-112 0,0 0-32 15,0 0 0-15,72 39 0 0,-72-39-256 0,0 0 0 16,71-18 0-16,-71 18 0 0,51-34-208 0,-19 13-160 15,-4-7-16-15,6-4-16 16,-1-4-352-16,1-1-64 0,4-3-16 0,-4-3 0 16,0 5-1280-16,-8 1-272 0,0 3-48 0,-5 8-16 15,-2 5 528-15,-6 4 96 0,-4 2 32 0,-1 6 0 0,-5 1 1792 0,-3 6 384 16,0 2 64-16,-5 6 0 0,-1-2 2352 0,-3 7 464 16,-1 2 80-16,1 2 32 0,-4 0-1792 0,2 4-368 0,-3 2-64 15,5 1 0-15,0 1-512 0,-1-3-112 0,5-1-16 0,-1 0 0 16,6-8-288-16,-4 2-64 0,4-3-16 0,0-1 0 15,4-3-144-15,-4-1 0 0,0-5 0 0,0 0 0 16,0 0 0-16,0 0-176 0,0 0 48 0,0 0 0 16,0 0 128-16,0 0-128 0,0 0 128 0,77 6-128 15,-77-6 128-15,0 0 0 0,0 0 0 0,0 0 0 16,0 0 0-16,0 0 0 0,83 8 0 0,-83-8 0 16,0 0-128-16,0 0 128 0,0 0-128 0,0 0 128 15,0 0 0-15,0 0 0 0,0 0 144 0,0 0-144 16,0 0 1072-16,0 0 96 0,0 0 32 0,18 52 0 15,-23-50-1712 1,1 2-320-16,-2 0-80 0,3-4-16 0,-3 0 704 0,0 0 224 0,3 0 0 0,-3-6-160 16,2 2-288-16,1-5-48 0,1-1-16 15,2-5 0-15,0-3-160 0,2-7-32 16,5-3-16-16,1-4 0 0,5-2-1456 0,2 0-272 0,4 1-64 0,3-3-16 16,-3 2-240-16,2 2-48 0,-1 4-16 0,-1 2 0 0,4 3 2400 0,-5 2 432 15,-1 4 192-15,0 2 0 0,-17 15 2272 0,0 0 464 16,0 0 80-16,0 0 32 0,0 0-608 0,0 0-112 15,0 0-16-15,0 0-16 0,19 57-1024 0,-28-33-208 16,-1 1-32-16,-3-1-16 0,4 4-208 0,-1-3-32 16,5-3-16-16,-1-1 0 0,2-2-336 0,4-4-64 15,0-15-16-15,0 0 0 0,0 0-336 0,0 0 144 16,0 0-144-16,0 0 0 0,0 0 0 0,66 43 0 16,-66-43 0-16,0 0 0 0,0 0 0 0,0 0-144 15,92 9 144-15,-92-9-128 0,0 0-80 0,0 0-16 0,71 4 0 0,-71-4 0 16,0 0 224-16,0 0 0 0,0 0 144 0,0 0-144 15,74 15 160-15,-74-15-160 0,0 0 160 0,0 0-160 16,0 0 304-16,0 0-48 0,-6 34 0 0,0-30 0 16,-1 3 48-16,-2 1 0 0,-1 1 0 0,-1 1 0 15,-4 5-304-15,-4-4 160 0,0 2-160 0,0-2 128 16,4 1-384-16,-3-1-64 0,-7 4-32 0,1-2 0 31,1 0-464-31,3-2-80 0,1-1-32 0,4-8 0 16,5 0-320-16,1-6-64 0</inkml:trace>
  <inkml:trace contextRef="#ctx0" brushRef="#br0" timeOffset="4109.1">5947 6066 11055 0,'-7'-15'480'0,"5"6"112"0,-2 1-464 0,2 3-128 0,2 1 0 0,0 2 0 0,0-2 2880 0,-3-1 576 0,3-1 96 0,0-9 32 0,3 2 256 0,-1-2 48 0,4 0 16 0,3 3 0 0,1 5-2160 0,-10 7-416 0,0 0-96 0,0 0-16 0,0 0-432 0,0 0-80 0,0 0-32 0,84 9 0 0,-84-9-128 0,0 0-32 0,0 0 0 0,36 59 0 0,-36-59-208 0,9 43-48 0,-9-19-16 0,-1-1 0 0,-3 1-240 0,-7 2 144 0,1-3-144 0,1 1 128 0,-4-5-128 0,1 0 0 0,3-4 0 0,-4-6 0 0,3-3-352 0,5-2-48 0,-3-4-16 0,3-4 0 0,3-2-224 16,2-10-32-16,0-1-16 0,2-8 0 0,3 3-336 15,3-8-80-15,3-8-16 0,6-11 0 0,7-7-1840 0,3-3-368 0,8-4-80 0,-5 6-16 16,4-1 1408-16,-4 9 288 0,-2 4 48 16,-3 6 16-16,-3 5 3104 0,-3 9 624 0,-4 10 128 0,-5 2 32 15,-7 11 832-15,-3 2 160 0,0 0 48 0,0 0 0 16,8 55-1696-16,-10-31-336 0,2 8-64 0,-4 4-16 16,2 5 128-16,-1 8 32 0,-1-2 0 0,4-6 0 0,-2-5-208 0,2 3-32 15,2 7-16-15,2 6 0 0,-1 3-272 0,3-1-48 16,0-1-16-16,3-1 0 0,1-6-320 0,-1 1-64 15,0 0-16-15,-9-47 0 0,15 69 64 0,-15-69 16 16,14 51 0-16,-14-51 0 16,7 49-832-16,-7-49-160 0,4 39-48 0,-4-22 0 15,0-6-448-15,-2-3-80 0,0-1-32 0,0-3 0 16,2 0-272-16,-5-4-64 0,1 0-16 0,-2-4-13040 16,2-2-2592-16</inkml:trace>
  <inkml:trace contextRef="#ctx0" brushRef="#br0" timeOffset="4242.34">6107 6205 23951 0,'-15'-34'1056'0,"10"17"224"0,1 6-1024 0,-2 0-256 0,6 7 0 0,0-1 0 16,0 3 3632-16,6 0 656 0,-2-8 144 0,5 1 32 16,2 0-2416-16,-11 9-464 0,42-21-112 15,-42 21 0-15,54-23-640 0,-54 23-128 0,62-15-32 0,-62 15 0 16,66-15-672-16,-66 15 0 0,77-18 0 0,-77 18-14080 16,77-19-2816-16</inkml:trace>
  <inkml:trace contextRef="#ctx0" brushRef="#br0" timeOffset="4626.09">7383 5517 12895 0,'0'-3'1152'0,"0"-1"-928"16,0 4-224-16,0 0 0 0,0 0 2368 0,-2 0 416 15,0 4 96-15,2-4 0 0,-5 3 1008 0,1 5 192 16,-2 5 32-16,-1 6 16 0,1 2-2272 0,1 5-464 15,-3 6-96-15,6 4-16 0,-3-3-256 0,1 11-48 16,0 4-16-16,4 7 0 0,0-8-160 0,0 4-32 0,4 1-16 0,0 3 0 16,1-3-288-16,1-3-48 0,3-6-16 0,-9-43 0 15,13 72-400-15,-13-72 0 0,12 53 128 0,-12-53-128 32,0 0-576-32,0 0-160 0,0 0-32 0,0 0 0 15,32 56-512-15,-32-60-96 0</inkml:trace>
  <inkml:trace contextRef="#ctx0" brushRef="#br0" timeOffset="5144.84">7192 5816 26719 0,'-10'-15'1184'0,"3"6"240"0,5 3-1136 0,-4 2-288 0,6 1 0 0,0 1 0 16,0-2 2768-16,2 0 496 0,2-1 112 0,5-1 16 16,6-3-1616-16,0-5-320 0,-15 14-64 0,47-20-16 15,-47 20-656-15,64-23-128 0,-64 23-16 0,72-26-16 16,-72 26-304-16,82-28-64 0,-82 28-16 0,90-28 0 0,-90 28-304 0,87-29-64 15,-87 29-16-15,77-24 0 16,-77 24-624-16,62-25-112 0,-62 25-16 0,0 0-16 16,53-22-272-16,-53 22-48 0,0 0-16 0,0 0 0 15,0 0 592-15,0 0 112 0,0 0 32 0,-6 17 0 0,-3-2 1216 0,-8 0 240 16,2 4 48-16,-4 1 16 0,-2 3 0 0,2 1 0 16,1-3 0-16,2 3 0 0,-2 5-80 0,6-1-16 15,3 2 0-15,2 2 0 0,5-8-144 0,2 8-16 16,2 4-16-16,1 1 0 0,-3-37-160 0,15 63-48 15,-15-63 0-15,28 62 0 0,-28-62-144 0,38 58-48 16,-38-58 0-16,0 0 0 0,64 52-272 0,-64-52 160 16,0 0-160-16,0 0 128 0,96 10-128 0,-96-10 0 0,52-23-160 0,-52 23 160 15,49-34-336-15,-21 14 16 0,1-12 16 0,-5 2 0 32,4-4-208-32,-7-4-64 0,2 4 0 0,-5 1 0 15,-3-1 112-15,-5 4 16 0,-5 7 0 0,-5 3 0 0,0 3 192 0,-5 3 64 0,-5 7 0 0,-5-1 0 16,2 7 192-16,-6 1 0 0,1 1 0 0,-3 7 160 15,2-1 64-15,-2 7 16 0,3 4 0 0,-1 3 0 16,6-2-64-16,1 3-16 0,-1 1 0 0,4 3 0 16,3 4-160-16,1 6 192 0,1-2-192 0,4 3 192 15,4 3 0-15,-4-40 16 0,15 77 0 0,-15-77 0 16,28 68 32-16,-28-68 0 0,0 0 0 0,58 71 0 16,-58-71-240-16,0 0 0 0,79 36 128 0,-79-36-128 15,0 0-576-15,105-6-176 0,-105 6-16 0,94-21-20064 16</inkml:trace>
  <inkml:trace contextRef="#ctx0" brushRef="#br0" timeOffset="6213.37">9052 5687 10127 0,'0'0'896'0,"0"-4"-704"0,0 2-192 0,0 0 0 0,0 2 2608 0,0 0 480 0,4-2 112 0,-4 2 0 0,2 0 1344 0,1 0 272 0,-3 0 48 0,0 0 16 0,0 0-2896 0,10 62-576 0,-10-62-112 0,5 58-16 0,-5-58-368 0,6 57-64 0,-2-23-16 0,-4-1 0 0,0-33-288 0,4 70-64 0,-2-36-16 0,-2-34 0 0,7 62-336 0,-7-62-128 0,11 52 0 0,-11-52 144 0,0 0-528 0,23 57-128 0,-23-57 0 0,0 0-16 0,0 0-448 0,0 0-96 0,0 0-16 0,0 0 0 0,0 0-432 0,0 0-80 0,77-6-32 0,-68-13 0 16,-3 1 384-16,0-3 80 0,1 0 16 0,-1 4 0 0,-1 0 1664 0,1 6 320 16,2 2 80-16,1-3 16 0,-9 12 624 0,0 0 128 15,0 0 32-15,0 0 0 0,0 0-688 0,0 0-144 16,0 0-32-16,83 21 0 0,-83-21-176 0,0 0-32 15,0 0-16-15,0 0 0 0,0 0-304 0,86-4-48 16,-86 4-16-16,0 0 0 0,0 0-256 0,47-26 0 16,-36 15 0-16,2 0 0 0,-3-3-288 0,-1-1-64 0,1 0-16 15,1 0 0 1,-2-2-256-16,1 0-48 0,-5 2-16 0,1 2 0 16,2-2 16-16,-3 0 0 0,-1 2 0 0,-2 0 0 15,5 2 80-15,-5 1 16 0,2 1 0 0,0 3 0 0,1 2 272 0,-1 1 64 0,-4 3 16 0,0 0 0 16,0 0 224-16,0 0 160 0,0 0-32 0,0 0 0 15,0 0 320-15,73 43 64 0,-73-43 16 0,0 0 0 16,0 0-80-16,0 0 0 0,0 0-16 0,0 0 0 16,64 56-112-16,-64-56 0 0,0 0-16 0,0 0 0 15,0 0-64-15,0 0-16 0,0 0 0 0,0 0 0 16,0 0-224-16,0 0 128 0,32 57-128 0,-35-50 0 16,-3 3 0-16,0-1 0 0,-3 4 0 0,-1-3 0 15,1 1 0-15,0-2-320 0,-1 1 64 0,1-3 0 16,-4-1-176-16,5-3-16 0,-1-1-16 0,-1-2 0 15,1-2-32-15,1-1 0 0,1-7 0 0,3-5 0 16,4-2-640-16,0-7-128 0,4 0-16 0,2-7-16 16,9 3 272-16,0-6 64 0,7 3 16 0,-1 4 0 0,7-1 1408 0,-5 5 288 15,7 3 48-15,-30 20 16 0,56-25 544 0,-56 25 112 16,64-9 32-16,-64 9 0 0,0 0-656 0,90 26-128 16,-90-26-16-16,0 0-16 0,68 66 0 0,-68-66 0 15,34 68 0-15,-34-68 0 0,18 52-144 0,-18-52-32 16,15 57 0-16,-15-57 0 0,4 60-176 0,-4-60-32 15,-4 60-16-15,1-36 0 0,1-1-160 0,-6-6-128 16,3-2 192-16,-1-4-192 0,0-3 144 0,-1-5-144 16,1 1 0-16,-3-8 144 0,3-1-144 0,-3-5 0 0,-1-3 0 15,1-2 0-15,0-4 0 0,3-1 0 0,2-8-176 0,-1-6 176 16,5-8 0-16,1-1-160 0,7 2 160 0,1 3 0 16,1 4 0-16,5 2-128 0,-4 8 128 0,6 3 0 15,-8 4 0-15,-9 17 0 0,34-20 0 0,-34 20 0 16,0 0 0-16,0 0 0 0,64-10 0 0,-64 10 0 15,0 0-144-15,0 0-32 0,0 0 0 0,90 40 0 32,-90-40-528-32,0 0-96 0,0 0-32 0,68 52 0 15,-68-52-192-15,0 0-64 0,62 57 0 0,-62-57-18064 0</inkml:trace>
  <inkml:trace contextRef="#ctx0" brushRef="#br0" timeOffset="6648">10877 5948 20271 0,'0'2'896'0,"-4"-2"192"0,4 0-880 0,0 0-208 0,-4 0 0 0,2 0 0 0,-1 0 3856 0,-3-2 736 0,-1 0 144 0,-5-4 16 0,3-1-2112 0,-6-1-416 0,5-3-96 0,-5 0-16 0,6-4-896 0,-6-2-192 0,2 2-48 0,0-4 0 0,1 0-480 0,-3 2-112 0,-2 0 0 0,6 2-16 0,-4 4-368 0,2 2 128 0,-2 5-128 0,2 2 0 0,2 4 0 0,-3 5-128 0,3 6 0 0,-2 6 0 0,-2 8-64 0,6 6 0 0,-7 5 0 0,9 3 0 16,1-3 192-16,3 1 0 0,1 5-144 0,2-1 144 0,0-43-128 0,15 79 128 0,-15-79-160 0,0 0 160 0,37 73-384 0,-37-73 0 0,0 0 16 0,0 0 0 0,72 0 64 0,-72 0 16 15,39-41 0-15,-18 11 0 0,1-4 16 0,-1-6 0 16,4-12 0-16,1-7 0 0,-2-3-48 0,1 0 0 0,-1-3 0 0,-5 3 0 16,2 2 320-16,-5 3-160 0,0-1 160 0,-5 5-128 15,-2 1 128-15,-1 8 192 0,-6 5-32 0,1-2-16 16,-3 1 144-16,-3 3 32 0,1-3 0 0,-6 8 0 15,6 8 208-15,-1 7 48 0,-3 7 16 0,2 7 0 16,-1 5 80-16,1 7 16 0,0 4 0 0,4-13 0 16,-6 51-240-16,6-10-32 0,4 12-16 0,-2 13 0 15,6 7-160-15,1 10-48 0,2 7 0 0,2 0 0 16,-3-13 16-16,1 0 0 0,2-6 0 0,2 7 0 16,4 0-208-16,4-2 0 0,1-12 0 0,2-4-160 15,-26-60-768-15,60 95-160 0,-60-95-16 0,64 63-13808 16,-64-63-2752-16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23:37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9576 6652 30399 0,'-1'4'2704'0,"1"2"-2160"0,0-4-544 16,-4 0 0-16,4 3 1856 0,0-1 256 0,-6 5 48 0,2 8 16 0,-5 10-688 0,0 3-128 0,-3 7-16 0,-1 3-16 0,-2 3 224 0,0 0 48 0,2 2 16 0,-6 6 0 0,4 4-1616 0,-4 1-448 0,4-7-16 0,0 3-16 0,-4 5 656 0,1-5 128 0,3-8 16 0,-4 1 16 0,0 5-208 0,-5 9-128 0,-5-1 128 0,5-2-128 0,0 3 0 0,5-11 0 0,0-1 0 0,8-11 0 0,3-4 0 0,3-11-256 0,1-6 32 0,4-8 16 0,4-3-368 0,5-8-80 0,0-3-16 0,3-8 0 0,4-6-352 0,1-7-80 0</inkml:trace>
  <inkml:trace contextRef="#ctx0" brushRef="#br0" timeOffset="217.51">9994 6662 39615 0,'-6'11'1760'0,"2"-3"352"0,-1-3-1680 0,-3 5-432 15,6-7 0-15,-3 3 0 0,1 4 1040 0,-6 8 128 16,-5 7 32-16,-7 10 0 0,1 7-304 0,-1 3-48 16,1 2-16-16,2 2 0 0,0-2-432 0,-1 2-80 15,3-2-32-15,0 0 0 0,0 1-288 0,2-3 0 16,0 6 0-16,0-4 0 0,2-7 0 0,-1-1-224 15,3 10 32-15,-4 4 16 16,2 3-368-16,2-3-80 0,-2-1-16 0,3 1 0 16,1-6-224-16,3-4-48 0,6-3-16 0,-13-22-18160 0</inkml:trace>
  <inkml:trace contextRef="#ctx0" brushRef="#br0" timeOffset="1116.21">11213 7205 26831 0,'2'-6'2384'0,"-2"-3"-1904"0,0 1-480 0,0 7 0 0,0-5 4032 0,0-2 704 0,-2-3 128 0,2-11 48 0,-3-3-2592 0,-3 1-512 0,2-1-96 0,-2 7-32 0,-3-3-2624 0,0 8-528 0,-1 0-96 0,1 3-32 0,-2 4 1440 16,-3 1 288-16,1 1 48 0,-2 4 16 0,0 0-192 0,0 4 160 0,0 1-160 0,-4 5 160 0,4 3-160 0,2 2-176 0,-2 4 48 0,6 0 0 0,-1 5-160 0,1-5-32 0,3 2 0 0,-1-3 0 0,5 3 16 0,2-4 0 0,0-2 0 0,0 0 0 0,2-2 16 0,5-2 0 0,-5-3 0 0,6-2 0 0,-8-6 0 0,0 0 0 0,0 0 0 0,0 0 0 15,0 0 96-15,0 0 0 16,88 48 16-16,-88-48 0 0,0 0 176 0,0 0 0 0,0 0 0 0,81 64 0 15,-81-64 0-15,0 0 176 0,0 0-48 0,28 76 0 16,-26-43 128-16,2 5 32 0,-8 5 0 0,2 2 0 16,-7 4 0-16,-1 4 0 0,-3-1 0 0,-2 3 0 15,0-4-32-15,-4-4-16 0,-1-2 0 0,1-4 0 16,0-3-112-16,0-5 0 0,4-6-128 0,-4-3 192 16,1-5-192-16,3-6 0 0,-4-2 0 0,4-7 0 15,2-4 0-15,1-4 0 0,-1 3 0 0,4-13 0 16,-4-1 0-16,5-5-208 0,-1-5 16 0,5-1 0 15,0 0-48-15,4-10 0 0,4 0 0 0,0-1 0 16,1-1 240-16,7-1 0 0,1 1-160 0,-4 2 160 16,6 2 0-16,-2 6 0 0,2 0 0 0,4 4 0 0,-4-6-176 15,8 7 176-15,-6-1-128 0,5 1 128 16,-1 4-320-16,1 2 32 0,3 0 0 0,3 2 0 16,2 0-592-16,-30 15-112 0,72-24-32 0,-72 24 0 15,71-28-1088-15,-71 28-208 0,77-23-48 0,-77 23-16 16,68-17 720-16,-68 17 160 0,65-19 32 0,-65 19 0 0,68-13 992 0,-68 13 208 15,0 0 32-15,83-2 16 0,-83 2 1648 0,0 0 336 16,0 0 64-16,0 0 16 0,81 29 464 0,-81-29 80 16,0 0 32-16,0 0 0 0,24 58-1040 0,-24-43-208 15,0 4-32-15,-4 5-16 0,-1 1-320 0,-1 3-64 16,-3-2-16-16,-5 0 0 0,-1 1-112 0,2-3-32 16,-2-1 0-16,0-3 0 0,0-1-224 0,-2-6-48 0,0-1-16 0,0-5 0 15,2-3-288-15,0-4 0 0,2-2 128 0,2 0-128 16,1-5 0-16,-3-1 0 0,8-5 0 0,-5 0 0 15,7-2 0-15,1-2-144 0,-2-4-16 0,4 0 0 16,4-1-96-16,-2-1-32 0,1 1 0 0,7-3 0 31,-1 1-128-31,0-2-32 0,3-1 0 0,1 5 0 16,2 1-336-16,2 4-80 0,0 0-16 0,0 0-18160 0</inkml:trace>
  <inkml:trace contextRef="#ctx0" brushRef="#br0" timeOffset="1600.92">12222 6786 9215 0,'0'-8'816'0,"0"7"-656"0,0-3-160 0,0 2 0 0,0 0 4928 0,0 2 944 0,0 0 192 0,-3 0 32 0,3 8-2272 0,-4 1-464 0,2 2-96 0,-5 12 0 0,5 1-2048 0,-4 10-416 0,-2 9-80 0,3 6-16 0,-5 7-176 0,1 3-32 0,0-5-16 0,-1-1 0 0,5 3-176 0,-5 1-48 0,5 5 0 0,-1-4 0 0,2-9-256 0,0-6 160 0,3 2-160 0,1-2 128 0,0-43-128 0,1 75-176 0,-1-75 48 0,0 0 0 0,17 59-448 0,-17-59-64 0,0 0-32 0,0 0 0 0,0 0 48 0,59-13 16 0,-44-4 0 0,3-2 0 0,7-9 160 0,-1-2 48 0,10-2 0 0,-4 2 0 0,-3 0 144 0,3 1 48 0,3-5 0 0,5 3 0 0,0-3 208 0,1 4-176 0,1 1 176 0,-7 7-160 0,-4 7 160 0,-29 15 0 0,52-19 0 0,-52 19 0 0,0 0 128 0,0 0 96 0,0 0 32 0,0 0 0 0,77 41 192 0,-77-41 32 0,0 0 16 0,-4 49 0 0,-1-30 768 0,-1 2 144 0,1-6 48 0,-3 2 0 0,-3 1-1776 0,1 7-368 0,-5-6-64 0,-2 1-16 0,2-1 768 0,0 0 0 0,-3-4 0 0,-3-2 0 15,2 2 0-15,0-5-224 0,-3-3 64 0,5 1 16 16,-2-3-288-16,-5-1-48 0,1-4-16 0,-1-4 0 16,-1 0-160-16,-3-3-48 0,0-2 0 0,0-6-18048 15</inkml:trace>
  <inkml:trace contextRef="#ctx0" brushRef="#br0" timeOffset="1785.09">11901 6921 23039 0,'-4'10'1024'0,"4"-1"192"0,0-3-960 0,4 3-256 16,-4 0 0-16,4-5 0 0,-4-4 3504 0,0 0 656 16,0 0 128-16,49 87 16 0,-49-87-1936 0,58 75-400 15,-58-75-80-15,66 64-16 0,-66-64-624 0,0 0-128 16,97 64-32-16,-97-64 0 0,0 0-608 0,96 33-128 16,-96-33-32-16,0 0 0 15,87 19-720-15,-87-19-160 0,0 0-16 0,64-4-14016 0,-64 4-2784 0</inkml:trace>
  <inkml:trace contextRef="#ctx0" brushRef="#br0" timeOffset="2360.81">14077 7305 7359 0,'-9'5'656'0,"3"-3"-528"0,-1 2-128 0,1 0 0 0,2-4 2576 0,2 0 496 0,-1 2 80 0,-3-1 32 0,-1 5 1232 0,-1-4 256 0,-1 5 64 0,1-7 0 0,6 0-2368 0,-2 0-480 0,4-3-96 0,0-1 0 0,4 2-800 0,-2-4-160 0,2 3-16 0,2-5-16 0,1 2 0 0,2 1 0 0,3-1 0 0,-3-1 0 0,1-1-288 0,1 4-64 0,2-1-16 0,-4 3 0 0,-9 2-432 0,0 0 128 0,0 0-128 0,0 0 0 0,0 0-160 0,0 0-112 0,0 0-32 0,77 53 0 15,-77-53-32-15,10 45-16 0,-10-19 0 0,0 2 0 0,0-5 192 0,-4 7 160 0,2 0-208 0,2 2 80 16,-4 2 128-16,1-1 0 0,1-4 0 0,2-5 0 15,0 0 192-15,0-5-48 0,5-4 0 0,-5-3 0 16,4-5-144-16,2-1 0 0,-2-6 0 0,-3 0 128 16,7-4-304-16,-2-4-64 0,-1-1-16 0,1 0 0 15,1-6-512-15,3 1-96 16,-1-8-32-16,1 1-18992 0</inkml:trace>
  <inkml:trace contextRef="#ctx0" brushRef="#br0" timeOffset="2855.83">14231 7030 24879 0,'-13'8'1088'0,"8"-4"256"0,-5-3-1088 0,5 1-256 16,-1 0 0-16,6 2 0 0,-4-4 3216 0,-1 0 592 15,1 4 112-15,-6 1 32 0,5-1-2144 0,5 2-416 16,0-4-96-16,5-1-16 0,1 1-896 0,3 2-176 16,-9-4-32-16,0 0-16 15,0 0-544-15,0 0-96 0,85 11-32 0,-85-11 0 16,0 0-1072-16,0 0-208 0,77 15-64 0,-77-15 0 15,0 0-2880-15,0 0-592 0,77 25-112 0,-77-25-32 16,0 0 1392-16,0 0 288 0,0 0 48 0,0 0 16 0,70 60 4480 0,-70-60 896 0,0 0 176 16,17 54 32-16,-17-54 3312 0,0 0 656 0,9 66 128 0,-9-66 16 15,2 47-2272-15,-2-22-464 0,0-1-96 0,0-5 0 16,-2 5-1776-16,2-3-336 0,0 2-80 0,0 1-16 16,-4-5-432-16,4 1-96 0,0-3-16 0,0-2 0 15,0-15-384-15,0 0 128 0,0 0-128 0,0 0 0 16,0 0-208-16,0 0-128 0,0 0-32 0,0 0 0 31,0 0-336-31,0 0-64 0,66-18 0 0,-51-1-16 16,0-6 208-16,-2 1 32 0,4-8 16 0,2 2 0 0,0-2 160 0,-1 2 48 0,1 5 0 0,-4 1 0 15,4 5 448-15,-8 4 80 0,3 6 32 0,-1-4 0 16,2 7 160-16,-15 6 48 0,0 0 0 0,0 0 0 16,0 0 48-16,0 0 16 0,0 0 0 0,64 55 0 15,-64-55 0-15,0 0 16 0,13 65 0 0,-13-35 0 16,2 2-48-16,-2-2-16 0,0 4 0 0,-2-2 0 0,2-2-240 0,0-2-48 15,0 2-16-15,0-3 0 0,2-1-160 0,1-3-272 16,-3-23 64-16,0 0 16 16,10 52-576-16,-10-52-128 0,0 0 0 0,0 0-12656 15,0 0-2512-15</inkml:trace>
  <inkml:trace contextRef="#ctx0" brushRef="#br0" timeOffset="3389.1">16565 6940 28559 0,'-9'-26'1264'0,"5"13"272"0,-1-1-1232 0,1 5-304 0,4 0 0 0,-6 3 0 0,6-2 2224 0,-7-3 384 0,-1-8 80 0,-1-3 0 0,-4-3-688 0,-2 5-144 0,0 5-16 0,-4 5-16 0,0 5-832 0,0 3-160 0,0 9-48 0,-1 3 0 0,-3 7-272 0,-1 5-64 0,-1 6-16 0,-3 6 0 0,-2 9-256 0,-2 10-48 0,-4 7-128 0,1 2 192 0,8-2 32 0,-1 2 0 0,0 2 0 0,4 2 0 0,5-13 288 0,4-3 64 0,5-3 16 0,-3 6 0 0,6 5 128 0,3 4 32 0,0-9 0 0,4-53 0 0,13 86 208 0,-13-86 32 0,0 0 16 0,46 79 0 0,-46-79-816 0,0 0-192 15,0 0 0-15,86 43 0 0,-86-43 0 0,0 0 0 16,85 2 0-16,-85-2 0 0,58-13 0 0,-28-2 0 15,2-2 0-15,-4-3 0 0,2-1 0 0,-2 2 0 16,0 0 0-16,2-1 0 0,4-3 0 0,0-5 0 0,-2 3 0 0,-7 5 128 31,-1-1-928-31,-3 4-160 0,1-2-16 0,-7 4-16 16,-2 0 176-16,-1 2 48 0,1 4 0 0,-8-1 0 16,5 5-368-16,-6-3-64 0,1 6-16 0,-5-1-13648 0,0 1-2736 0</inkml:trace>
  <inkml:trace contextRef="#ctx0" brushRef="#br0" timeOffset="95521.28">26984 5491 15663 0,'4'-2'1392'15,"-4"-2"-1120"-15,0 1-272 0,0 1 0 0,0-2 2240 0,2-2 400 0,2-3 80 0,-1-6 16 0,3-9 928 0,4-1 192 0,-7 1 48 0,3 1 0 0,0 2-2432 0,-3 5-464 0,-1 1-112 0,2 0 0 0,-4 5-320 0,-4 1-48 0,2 3-16 0,-3 4 0 0,-3 2-176 0,3 4-32 0,-5 0-16 0,1 1 0 0,-3 5-144 0,-4 3-16 0,-3 6-128 0,-6 1 192 0,-5 9-192 0,-2-1 0 0,-3 7 0 0,1 3 0 0,-4 0 0 0,1-3 0 0,1 1 0 0,2-2 0 0,6-2 0 0,3-6 0 0,7-1 0 0,-1-5 0 0,0 3 176 0,6-4-176 0,3-4 192 0,5-2-192 16,3 2 256-16,2-10-64 0,0 5-16 0,2-6 0 15,-2-4 0-15,0 0 0 0,0 0 0 0,0 0 0 16,0 0-32-16,0 0 0 0,94 9 0 0,-94-9 0 16,0 0-144-16,0 0 0 0,86-4 144 0,-86 4-144 15,0 0 0-15,83 0 0 0,-83 0 0 0,0 0 0 16,81 0 0-16,-81 0 0 0,0 0 0 0,0 0 0 16,0 0 0-16,0 0 0 0,77 40 0 0,-77-25 0 15,-4 2 0-15,-5 1 0 0,3-3 0 0,-3 2 0 0,-1 0 0 0,-5 2 0 16,-4 0 0-16,1 5 0 0,-5-5 0 0,-1 2 0 15,-3-1 0-15,1-1 0 0,0-2 0 0,-6 0 0 16,4-4 0-16,1-2 0 0,-1 1-384 0,4-7 16 16,1-1 0-16,2-4 0 15,6 0-224-15,6-2-48 0,0-3-16 0,-1-1 0 16,10-2-48-16,0 1-16 0,2-1 0 0,6-3 0 16,1 2-480-16,2-4-80 0,4-2-32 0,8 0-10336 15,-2-4-2048-15</inkml:trace>
  <inkml:trace contextRef="#ctx0" brushRef="#br0" timeOffset="96223.17">27219 5792 7359 0,'0'2'656'0,"4"0"-528"15,-4-2-128-15,0 0 0 0,2 0 4304 0,-2 0 832 0,4 0 176 0,-1 0 16 16,3 0-944-16,3-2-192 0,-3 0-32 0,3-6-16 16,1-1-2688-16,-1-1-544 0,3-3-96 0,-3 0-32 15,4-4-336-15,-4 0-80 0,7-1-16 0,-3-7 0 16,-2 6-224-16,2-3-128 0,-4 1 128 0,1 0-128 15,-3 3 0-15,1 4 0 0,-2-1 0 0,-6 0 0 16,3 6-160-16,-6 0 0 0,-1 1 0 0,-2 1 0 16,1 3 160-16,-5-2-192 0,-5 4 192 0,0 0-192 15,2 2 192-15,-2 4-128 0,-2 2 128 0,0-1-128 16,-7 5 128-16,1 5 0 0,1 2-144 0,1 3 144 16,-4 5-128-16,3-1 128 0,1 5-160 0,2-1 160 15,4-4-128-15,-3 6 128 0,3 2 0 0,1 2-144 0,3 2 144 16,4-1 0-16,1 1 0 0,6-4 0 15,0-8 0-15,4-3 0 0,-4-21 0 0,0 0 0 0,30 62 0 0,-30-62 0 16,0 0 0-16,0 0 0 0,96 42-144 0,-96-42 144 16,0 0-160-16,109 0 160 0,-109 0-272 0,82-17 32 15,-82 17 16-15,81-25 0 0,-30 10-32 0,5-4 0 16,1-1 0-16,3-9 0 0,0-4-64 0,-2-1-32 16,-5-6 0-16,-1 3 0 0,-8-1 352 0,-5 4 0 15,-5 1 0-15,-2-1 0 0,-8 4 0 0,-5 1-144 16,-4 5 144-16,-9 5 0 0,-1 2 0 0,-5 6 0 15,-5 2 128-15,-1-1-128 0,-1 7 384 0,-1 1 0 16,-9 2-16-16,-2 0 0 0,-1 2-48 0,-1 5-16 0,2-1 0 0,0 3 0 16,-3 4-160-16,3 2-16 0,2-3-128 0,4 1 192 15,-2 2-192-15,6-6 0 0,3 1 0 0,-2 1 0 16,7-2 0-16,-3-1 0 0,4 1 0 0,0-1 0 16,0-1 0-16,4 3 0 0,-3-5-192 0,3 1 192 15,0-2-240-15,-4-4 64 0,0 0 16 0,0 0 0 16,0 0 0-16,0 0 0 0,0 0 0 0,83 5 0 15,-83-5 160-15,0 0 0 0,0 0-144 0,0 0 144 16,0 0 0-16,77 58 0 0,-77-58 160 0,20 57-160 16,-20-57 368-16,14 77-48 0,-11-40 0 0,-1 7 0 15,-2 14 128-15,-2 6 0 0,-5 11 16 0,-1-4 0 16,-1 3 0-16,-1-7 0 0,-3-5 0 0,2-7 0 16,2-4-80-16,-1-6 0 0,6-4-16 0,1-5 0 15,1-1-368-15,2-6 128 0,0-9-128 0,0-1 0 16,5-9-240-16,-1-5-112 0,2-5-32 0,-2-5 0 15,3-5-192-15,1-9-32 0,7-5-16 0,-6-10 0 16,6-7 16-16,0-4 0 0,2-4 0 0,4-6 0 16,-2-3-608-16,-1-2-112 0,1 4-16 0,2-3-10400 15,1 1-2080-15</inkml:trace>
  <inkml:trace contextRef="#ctx0" brushRef="#br0" timeOffset="97258.2">28358 5803 911 0,'9'-21'0'0,"-9"12"0"0,4 3 0 0,-4 4 0 0,0 1 3392 0,0 1 576 0,0-4 128 0,2-4 32 0,2-1 976 0,-2 1 192 0,0-1 32 0,3 3 16 0,-5 3-2704 0,2 3-528 0,2 0-128 0,-4 0 0 0,0 0-1072 0,0 0-208 0,0 0-32 0,15 62-16 0,-15-62-112 0,7 52-32 0,-7-52 0 0,6 59 0 0,-6-59-80 0,4 43-32 0,-4-43 0 0,6 56 0 0,-6-56-176 0,9 47-32 0,-9-47-16 0,0 0 0 0,0 0-176 0,0 0 0 0,43 64 0 0,-43-64 0 0,0 0-256 0,0 0-48 0,49-15 0 0,-36 2 0 15,-2 2-80-15,3-8-32 0,2-6 0 0,3-3 0 0,0-2 48 0,4-6 16 0,-5-3 0 0,3-1 0 16,-6 3 16-16,-2-1 0 0,2 1 0 0,-5 3 0 16,-5 0 96-16,3 6 32 0,-6 3 0 0,1 5 0 15,-6 5 208-15,1 5-144 0,2 3 144 0,-4 5-128 16,-2 4 128-16,3 5 224 0,-3 3-48 0,2 5-16 16,-1 4 64-16,-3 1 16 0,3 6 0 0,3 1 0 15,-2-1 80-15,0 4 0 0,2 6 16 0,2 0 0 16,0 3-16-16,0-39-16 0,6 55 0 0,-6-55 0 15,0 0-32-15,15 69 0 0,-15-69 0 0,0 0 0 16,0 0-112-16,56 58-32 0,-56-58 0 0,0 0 0 0,0 0-128 0,83 0 0 16,-83 0 0-16,49-28 0 0,-17 7 0 0,-2-5-272 15,4-4 64-15,-2-2 16 16,1-2-256-16,1 2-64 0,-4-1 0 0,2 1 0 16,-7-2-16-16,-1 4-16 0,-5 2 0 0,-4 3 0 0,-2 1 128 0,-5 3 32 15,-5 4 0-15,-3 4 0 0,-3 4 192 0,-3-1 64 16,0 4 0-16,-7 3 0 0,2 3 128 0,-4 3 0 15,2 1 128-15,-6 4-128 0,4 5 192 0,-4 0-16 16,4 2-16-16,0 4 0 0,-4 2-160 0,0 3 192 16,4 0-192-16,-1 3 192 0,4-1-192 0,3-2 0 0,3-1 144 15,2 0-144-15,1-3 144 0,3-20-144 0,0 43 192 16,0-43-192-16,0 0 176 0,13 53-176 0,-13-53 160 0,0 0-160 16,0 0 0-16,0 0 0 0,0 0 0 0,0 0 0 15,86 19 0-15,-86-19-192 0,44-25 16 0,-44 25 0 31,47-33-192-31,-17 10-32 0,-2-1-16 0,0-1 0 16,2-3-720-16,-2 0-144 0,0 0-16 0,2 1-16 0,-5 1 80 16,-1 3 16-16,1 3 0 0,-3 5 0 0,-7 4 1216 0,-1 3 0 0,-14 8 208 0,0 0-16 15,0 0 1424-15,0 0 288 0,0 0 48 0,0 0 16 16,5 53-672-16,-10-35-128 0,-5 1-16 0,1 4-16 16,-1 1-144-16,-3-3-32 0,4 1 0 0,-2 3 0 15,1-6-224-15,1-1-48 0,3-3-16 0,-1 0 0 16,5-5-352-16,-2-1-64 0,2-5 0 0,2-2-16 15,0-2-240-15,2 0-192 0,2-2 48 0,-2-2 0 16,1-1-416-16,1-3-80 0,2 2 0 0,-3-3-16 16,3 3-16-16,4-7 0 0,-1 2 0 0,0-2 0 15,1 2 80-15,1-3 16 0,2 3 0 0,-2 2 0 0,3 1 384 0,-3 3 192 16,-11 5-160-16,0 0 160 0,47-15 256 0,-47 15 128 16,0 0 48-16,0 0 0 0,71-10 208 0,-71 10 32 15,0 0 16-15,0 0 0 0,72-7-176 0,-72 7-48 16,0 0 0-16,52-17 0 0,-52 17-288 0,40-25-176 15,-40 25 192-15,43-32-192 16,-19 10-320-16,5-3-192 0,-1-5-16 0,-2 0-16 16,6-4-384-16,-8 2-80 0,1 8-16 0,-3-10 0 15,3 2-128-15,-6-3-16 0,-4 3-16 0,0 2 0 16,-10 5-32-16,3-5 0 0,-2 4 0 0,-6 1 0 0,0 7 2016 0,-6 1 400 0,2 5 80 0,-2 5 0 16,-3 5-96-16,2 4-32 15,-1 5 0-15,-1 3 0 0,-1 5-192 0,7 2-64 16,-7 3 0-16,4 7 0 0,3 5-144 0,1 9-48 0,2-41 0 0,5 86 0 15,-3-41-176-15,6 6-32 0,-2 2-16 0,-6-53 0 16,13 92-208-16,-13-92-32 0,9 71-16 0,-9-71 0 16,15 55-224-16,-15-55 0 0,0 0 0 0,21 69 0 31,-21-69-720-31,0 0-192 0,0 0-48 0,0 0 0 16,0 0-480-16,0 0-96 0,0 0-32 0,0 0-18288 0</inkml:trace>
  <inkml:trace contextRef="#ctx0" brushRef="#br0" timeOffset="97489.73">29856 5292 38703 0,'-10'6'1712'0,"7"-6"352"0,3 3-1648 0,-4-1-416 0,4 2 0 0,4-4 0 0,-4 0 1248 0,0 0 160 0,0 0 48 0,0 0 0 0,0 0-240 0,96 24-64 0,-96-24 0 0,71 4 0 0,-71-4-528 0,73 2-112 0,-73-2-32 0,72 0 0 0,-72 0-800 0,0 0-176 0,92 4-16 0,-92-4-16 0,66 4-864 0,-66-4-160 0</inkml:trace>
  <inkml:trace contextRef="#ctx0" brushRef="#br0" timeOffset="97643.74">30433 5568 25791 0,'-8'8'1152'0,"6"-6"224"16,2 1-1104-16,-3 1-272 0,3-4 0 0,0 0 0 0,-4 0 3248 0,4 0 592 0,0 2 112 0,0 2 16 15,4-4-2016-15,-4 0-416 0,0 0-64 0,0 0-32 16,0 0-400-16,0 0-80 0,0 0 0 0,0 0-16 15,0 0-384-15,0 0-80 0,0 0-16 0,65 56 0 16,-65-56-320-16,0 0-144 0,0 0 128 0,0 0-128 16,17 68-128-16,-17-68-128 0,0 0 0 0,0 0-16 31,17 60-640-31,-17-60-128 0,0 0-32 0,0 0 0 0,0 0 32 0,0 0 0 0,0 0 0 0,0 0-18288 16</inkml:trace>
  <inkml:trace contextRef="#ctx0" brushRef="#br0" timeOffset="97782.64">30606 5378 23951 0,'-8'-17'1056'0,"3"10"224"16,1-1-1024-16,2 3-256 0,-2 5 0 0,2 0 0 16,-1 0 3392-16,-1 0 640 0,-2-4 112 0,1 4 16 15,1 4-1920-15,-2-4-400 0,6 4-80 0,0 1-16 16,0-5-928-16,0 0-192 0,0 0-48 0,0 0 0 0,0 0-576 0,0 0 0 16,0 0-192-16,68 53 64 15,-68-53-768-15,0 0-160 0,0 0-32 0,81 52-18656 16</inkml:trace>
  <inkml:trace contextRef="#ctx0" brushRef="#br0" timeOffset="98360.98">31034 5619 32255 0,'-5'-6'1424'0,"1"4"304"0,-2 1-1392 0,2-5-336 16,1 4 0-16,1 0 0 0,-4-4 2240 0,-1-1 368 16,-5-4 80-16,-1-4 0 0,-2-2-1376 0,0 2-288 0,2 0-48 15,2 0-16-15,1 5-448 0,1 1-80 0,5-1-32 0,-1 7 0 16,1 1-400-16,-2 2 0 0,2 5 128 0,4-5-128 15,0 0 0-15,0 0-224 0,-5 49 48 0,5-49 16 16,0 0-32-16,0 59 0 0,0-59 0 0,0 0 0 16,0 0 0-16,9 56 0 0,-9-56 0 0,0 0 0 15,0 0-80-15,0 0-32 0,0 0 0 0,0 0 0 16,0 0 48-16,73 6 16 0,-73-6 0 0,0 0 0 16,34-17 80-16,-34 17 16 0,0 0 0 0,34-13 0 15,-34 13 144-15,0 0 0 0,0 0 0 0,0 0 0 16,0 0 0-16,0 0 256 0,51 56-48 0,-51-56 0 15,0 0 160-15,9 60 16 0,-9-60 16 0,0 0 0 16,15 66-128-16,-15-66-16 0,0 0-16 0,0 0 0 0,28 69-416 0,-28-69-80 16,0 0 0-16,0 0-16 0,0 0 272 0,0 0 0 15,59-2 0-15,-48-18 0 0,6-3-256 16,-2-5-32-16,4-2-16 0,-2-8 0 16,1 1-176-16,5-3-32 0,-4-7-16 0,0-2 0 0,1 1 96 0,-5-3 32 15,4 6 0-15,-4-2 0 0,-2 4 400 0,2-3 0 16,-5 3 0-16,3 2 0 0,-8 3 448 0,1 6 32 15,-2 4 0-15,-2 2 0 0,1 0 32 0,-3 3 16 16,0 4 0-16,-3 4 0 0,1 4-16 0,-2 3-16 16,0 3 0-16,2-1 0 0,-3 6-80 0,5 0-16 15,-4 0 0-15,-2 0 0 0,3 2-80 0,-3 2 0 16,2 1-16-16,4-5 0 0,-9 19-112 0,9-19 0 16,-6 32-16-16,6-32 0 0,-9 49 80 0,9-49 0 15,-6 49 16-15,6-49 0 0,0 62 192 0,0-62 48 0,0 88 0 16,0-37 0-16,2-2 0 0,-2-49 0 0,13 94 0 0,-13-94 0 15,11 86-176-15,-11-86-16 0,23 74-16 0,-23-74 0 16,24 56-304-16,-24-56-272 0,0 0 48 0,47 64 16 31,-47-64-896-31,0 0-176 0,64 49-48 0,-64-49 0 16,0 0-400-16,92 43-64 0</inkml:trace>
  <inkml:trace contextRef="#ctx0" brushRef="#br0" timeOffset="98962.76">29993 6371 10127 0,'-11'-23'896'0,"5"14"-704"0,-1 1-192 0,1 4 0 0,6 4 6272 0,-6 0 1216 0,6 4 240 0,-7 6 48 0,-3 8-5008 0,-1 11-992 0,2 10-208 0,-1 10-32 0,5 2-544 0,-3 7-96 15,3 0-32-15,-1 10 0 0,-3 7-496 0,-3 2-112 0,3 0 0 0,1-7-16 0,3-5-240 0,-5-6 0 0,5-9 128 0,5-1-128 0,-4-9-416 0,4-40-128 0,-2 65-32 0,2-65 0 0,2 40-368 0,-2-40-80 0,0 0 0 0,0 0-16 0,0 0-1088 0,0 0-224 0,0 0-32 0,0 0-16 0,71-28-96 0,-56 7 0 0,8-3-16 0,-2 1 0 0,-3 0 2736 0,1 7 544 0,-4-1 128 0,-15 17 0 16,0 0 1808-16,0 0 368 0,0 0 64 0,0 0 0 0,0 0-1632 0,0 0-336 16,53 62-64-16,-59-38-16 0,-3 2-240 15,-1 3-48-15,-5 1-16 0,-3-2 0 0,8-9-128 16,-5 1-16-16,-2-1-16 0,0 0 0 0,4-4-432 0,0-6-64 15,2 1-128-15,-2-5 176 16,3-1-640-16,5-4-128 0,-5-5-32 0,5-3 0 16,1-3-480-16,2-2-112 0</inkml:trace>
  <inkml:trace contextRef="#ctx0" brushRef="#br0" timeOffset="99131.92">30157 6966 4607 0,'0'0'400'0,"0"0"-400"16,0 0 0-16,0 0 0 0,0 0 6176 0,0 0 1152 0,0 0 224 0,0 0 64 15,65 51-3440-15,-65-51-672 0,0 0-144 0,59 79-32 16,-59-79-1856-16,0 0-368 0,50 66-80 0,-50-66 0 16,0 0-864-16,0 0-160 0,55 58 0 0,-55-58 0 31,0 0-1024-31,0 0-128 0,0 0-32 0,0 0-18720 0</inkml:trace>
  <inkml:trace contextRef="#ctx0" brushRef="#br0" timeOffset="99313.01">30630 6835 35007 0,'-5'4'1552'0,"1"1"320"16,0-3-1488-16,2 6-384 0,-2-7 0 0,4 7 0 15,-3-2 1936-15,1 9 320 0,-2 9 64 0,-5 14 16 0,3 14-368 16,-3 5-80-16,-1 5-16 0,-5 5 0 0,-2 3-432 16,-3 1-96-16,1-5 0 0,-6 7-16 15,-5 8-624-15,-4 6-128 0,-3 5-32 0,-3-6 0 16,3-3-768-16,3-8-160 0,-4-2-16 0,8-11-16 15,2-9-1120-15,4-6-240 0,-5 2-32 0,5-6-20992 16</inkml:trace>
  <inkml:trace contextRef="#ctx0" brushRef="#br0" timeOffset="100382.65">31271 7280 28559 0,'-2'-13'1264'0,"2"4"272"15,0-1-1232-15,0 1-304 0,0 3 0 0,0 1 0 16,0 1 2400-16,-4-9 416 0,1-8 96 0,1-3 16 16,-6-5-1312-16,1 5-256 0,-3-1-48 0,3 7-16 15,-3 1-544-15,-1 6-112 0,2 1-32 0,-6 6 0 0,2 4-224 16,-3 8-64-16,1 3 0 0,-3 8 0 0,-1 9-320 0,4 2 0 15,-4 8 0-15,4 9 0 0,0 5-176 0,2 7 176 16,3-1-208-16,-1-5 80 0,7-8 128 0,4-2 0 16,0-2 0-16,0-41 0 0,12 68 0 0,-12-68 0 15,0 0 0-15,0 0 0 0,0 0-144 0,80 32 144 16,-80-32-160-16,42-36 160 0,-16 2-176 0,2-5 176 16,0-10-192-16,6-4 192 0,0-14-320 0,0-5 64 15,4-5 0-15,-8 0 0 0,2-4-96 0,-2 8-16 16,-6 5 0-16,-1 4 0 0,-6 1 368 0,-1-5 0 15,-1 2-144-15,-5-1 144 0,1 3 0 0,-7 5 192 0,-4 9-16 0,-4 8-16 16,2 10 256-16,-5 8 48 0,-1 15 16 0,-1 3 0 16,1 12 64-16,-1 3 16 0,-2 10 0 0,1 1 0 15,-3 9-112-15,2 1-32 0,-4 7 0 0,2 6 0 16,-2 6 0-16,5 8 0 0,-3 5 0 0,4 7 0 16,-1 8-96-16,3 4 0 0,-1 4-16 0,6-8 0 15,-1-8 16-15,6-9 16 0,3-5 0 0,-6-55 0 16,21 84-208-16,-21-84-128 0,33 61 128 0,-33-61-128 15,0 0-128-15,66 47-112 0,-66-47-16 0,0 0 0 16,74 3-224-16,-74-3-48 0,56-24-16 16,-56 24 0-16,54-36 80 0,-27 12 16 0,3-3 0 0,-8-1 0 15,3 0 0-15,-5 0 0 0,3 0 0 0,-8 1 0 16,0-1-64-16,-2 0-16 0,-3 7 0 0,-5-1 0 16,-3 1 176-16,-4 4 32 0,-1 6 16 0,-7-2 0 0,-1 3 304 15,-4 3 0-15,2 3 0 0,-6 6 0 0,-2 5 0 16,-1 3 304-16,1 5-48 0,2 6 0 0,-3 5-32 0,3 8-16 15,2 1 0-15,4 7 0 0,3-3-16 0,1 4-16 16,3-3 0-16,3 3 0 0,6 0-16 0,-3-43 0 16,4 62 0-16,-4-62 0 0,0 0-160 0,30 72 0 15,-30-72 0-15,0 0 0 16,0 0-608-16,73 28 0 0,-73-28 0 0,51-26 0 16,-21 5-144-16,0-7-16 0,2-6-16 0,2-5 0 15,4-8-1088-15,1-6-224 0,1-2-32 0,-3-5-16 16,3 0-2144-16,-3-6-416 0,1-1-96 0,-4 3 0 15,-10 11 2000-15,-5-5 416 0,0 2 80 0,-4-1 0 0,-4 5 3680 0,-3 1 736 16,-8 4 128-16,0 7 48 0,-6 7 2256 0,-4 6 464 0,1 8 96 0,-4 8 16 16,-2 4-2080-16,0 7-416 0,2 3-64 0,-2 11-32 15,-4 4-800-15,4 3-144 0,0 7-48 0,2 4 0 16,3 8-416-16,-1 8-96 0,7 9 0 0,-1 11-16 16,5-1-144-16,0 14-32 0,1 11 0 0,3-2 0 15,-2-1-112-15,2 1-16 0,0 2-16 0,-4-4 0 16,0 6-560-16,0-7-80 0,-6-5-48 0,2-7 0 15,4-5 0-15,-4-4 0 0,3-10 0 0,-3-7 0 32,0-13-480-32,4-36-96 0,-6 62 0 0,6-62-16 0,-11 47-448 15,11-47-96-15,-11 28-16 0,3-24 0 0,-1-2-512 16,0-8-96-16,-5-7-32 0,3-2 0 0,-6-8 176 0,0-3 16 0</inkml:trace>
  <inkml:trace contextRef="#ctx0" brushRef="#br0" timeOffset="101602.58">31664 7363 22575 0,'-4'-25'496'0,"2"16"96"0,2 0 32 0,0 1 16 0,2 6-512 0,2-2-128 16,-4 3 0-16,0 1 0 0,0 0 4240 0,0 0 832 0,58-25 176 0,-58 25 16 0,66-17-3184 0,-66 17-640 0,77-15-128 0,-77 15-32 0,83-13-416 0,-83 13-96 0,95-15 0 0,-95 15-16 0,106-17-560 0,-106 17-192 0,92-21 144 0,-92 21-144 0,82-20-736 0,-82 20-224 0,70-23-64 0,-70 23 0 0,58-24-560 0,-58 24-112 0,43-30-32 0,-43 30 0 0,34-28-2336 0,-34 28-480 0,15-15-80 0,-15 9-32 0,0 0 3056 0,-5 6 624 0,-1 0 112 0,-2 2 32 0,-3 4 4096 0,2 1 816 0,-8 3 160 0,2 1 48 0,0 2-1728 0,0 4-320 0,0 4-80 0,5-1-16 15,-3 5-784-15,2-1-144 0,2 1-48 0,1-3 0 16,8-22-240-16,-11 53-48 0,11-53-16 0,-10 52 0 16,10-52-272-16,-5 53-48 0,5-53-16 0,-4 43 0 15,4-43-336-15,0 0-192 0,0 0 192 0,0 0-192 31,9 53-272-31,-9-53-176 0,0 0-16 0,0 0-16 16,0 0-384-16,0 0-80 0,45-19-16 0,-45 19 0 0,32-34 256 16,-13 12 32-16,2-3 16 0,-2 1 0 0,-1-1 208 0,3 7 64 0,2-7 0 0,-5 6 0 15,-18 19 384-15,44-33-128 0,-44 33 128 0,28-19 0 16,-28 19 304-16,0 0 144 0,0 0 16 0,0 0 16 16,0 0 224-16,0 0 32 0,0 0 16 0,0 0 0 15,0 0-112-15,0 0-32 0,0 0 0 0,0 0 0 0,0 0-288 0,43 56-64 16,-43-56-16-16,0 0 0 15,0 0-384-15,0 0-80 0,0 0-16 0,0 0 0 16,0 0-528-16,0 0-96 0,0 0-32 16,0 0 0-16,0 0 16 0,0 0 0 0,0 0 0 0,0 0 0 15,0 0 64-15,0 0 16 0,0 0 0 0,0 0 0 16,0 0 240-16,0 0 48 0,0 0 16 0,0 0 0 0,68 43 1040 0,-68-43 208 16,0 0 32-16,0 0 16 0,0 0-32 0,0 0 0 15,0 0 0-15,0 0 0 0,0 0-208 0,0 0-48 16,0 0-16-16,0 0 0 0,0 0-336 0,0 0-160 15,0 0 160-15,67 6-160 0,-67-6-160 0,21-26-128 16,-8 11-32-16,-1-2 0 16,1 0-304-16,-4 0-64 0,4 4-16 0,-5-6 0 15,-1 6-80-15,3-2-32 0,-5 4 0 0,-1 1 0 16,2 1 0-16,-6-1 0 0,0 7 0 0,0 3 0 0,0 0 1328 0,0 0 272 0,0 0 48 0,0 0 16 16,-6 28 64-16,6-28 16 0,0 0 0 0,-4 49 0 15,4-49-80-15,0 0-16 0,4 58 0 0,-4-58 0 16,0 0-320-16,11 54-64 0,-11-54 0 0,0 0-16 15,0 0-240-15,0 0-64 0,23 64 0 0,-23-64 0 16,0 0-128-16,0 0-192 0,0 0 32 0,0 0 16 31,0 0-336-31,0 0-64 0,0 0-16 0,0 0 0 16,0 0-80-16,0 0-32 0,0 0 0 0,0 0 0 0,0 0 48 0,0 0 16 0,0 0 0 0,58-5 0 16,-58 5-96-1,0 0 0-15,0 0-16 0,0 0 0 0,0 0 480 0,0 0 112 0,0 0 128 0,0 0-208 0,0 0 640 16,0 0 128-16,0 0 16 0,0 0 16 0,0 0-160 0,19-19-48 15,-13 6 0-15,-1-2 0 0,3-4-256 0,-1-2-128 16,1-7 0-16,1 0 128 0,2-2-384 0,3-8-64 16,-3-3-32-16,2-4 0 15,-4-4-544-15,1-4-96 0,-5 1-32 0,5 1 0 16,-5 2 384-16,3 4 64 0,-6 2 0 0,2-1 16 0,-1 1 560 0,-3 6 224 16,0 5-16-16,0 7 0 0,-3 6 704 0,-3 8 144 15,2 2 32-15,-1 5 0 0,5 4-288 0,-8 8-48 16,8-8-16-16,-9 16 0 0,9-16-256 0,0 0-48 15,-6 51-16-15,6-51 0 0,-2 49-16 0,2-49 0 16,0 85 0-16,0-31 0 0,2 3-96 0,2 5-32 16,-4 1 0-16,0 1 0 0,0-2-16 0,0-5 0 15,0-8 0-15,0-49 0 0,4 71-256 0,-4-71 0 0,5 53 0 16,-5-53 0 0,0 0-400-16,0 0-48 0,19 62 0 0,-19-62 0 15,0 0-128-15,0 0-16 0,0 0-16 0,0 0 0 16,60-17-240-16,-60 17-48 0,28-30-16 0,-11 9 0 15,0-2-1392-15,2-7-288 0,0 2-48 0,-4-2-16 16,4-6-112-16,-1-3-32 0,-3-2 0 0,0-1 0 16,-1 1 1840-16,-3 1 384 0,-2-8 64 0,1 1 0 0,-3-6 2624 0,-1 4 512 0,-2 6 96 0,-4 9 32 15,0 8 432-15,-4 9 80 0,0 7 32 0,-2 3 0 16,1 7-1600-16,-3 7-320 0,1 8-64 0,-3 8-16 16,1 9-176-16,0 11-32 0,-1 8-16 0,5 5 0 15,-3 12-240-15,6 5-64 0,-2-1 0 0,8-3 0 16,-4 1-304-16,6-12-64 0,-2-5-16 0,1-1 0 0,-1 1-208 0,-4-53-48 15,15 96-128-15,-15-96 192 16,17 73-768-16,-17-73-144 0,0 0-48 0,22 64 0 16,-22-64-320-16,0 0-64 0,0 0 0 0,0 0-13104 15,0 0-2608-15</inkml:trace>
  <inkml:trace contextRef="#ctx0" brushRef="#br0" timeOffset="101822.11">33124 7158 29487 0,'-6'-6'2624'0,"6"6"-2112"0,-2-5-512 0,2 5 0 0,0 0 2688 0,0 0 448 0,0 0 64 0,0 0 32 0,44-23-1168 0,-44 23-224 0,69-20-48 0,-69 20-16 0,87-25-496 0,-38 16-80 0,-1-1-32 0,1-5 0 0,2 6-704 0,2-6-144 0,-5 4-16 0,-1 1-16 0,-47 10-1184 0,87-15-224 0,-87 15-48 0,77-2-21104 0</inkml:trace>
  <inkml:trace contextRef="#ctx0" brushRef="#br0" timeOffset="130638.21">17951 17577 16575 0,'-6'0'1472'0,"2"0"-1168"15,-1 0-304-15,5 0 0 0,-4 0 2528 0,0 0 448 16,-2 0 96-16,-5-6 0 0,-2 2 192 0,0-3 48 15,1-1 0-15,7-1 0 0,-3-1-1936 0,6 1-384 16,-1-4-80-16,3 3-16 0,0-1-48 0,0 2-16 16,3-1 0-16,3 5 0 0,-2-5 64 0,5 7 0 15,1-1 0-15,1 2 0 0,-11 2-176 0,0 0-16 16,0 0-16-16,0 0 0 0,96 0-304 0,-96 0-48 16,0 0-16-16,0 0 0 0,105 0-320 0,-105 0 144 15,0 0-144-15,96-23 0 0,-96 23 0 0,0 0 0 16,98-35 0-16,-98 35 0 0,62-32-368 0,-62 32 32 15,62-36 0-15,-62 36 0 0,56-36 48 0,-56 36 16 16,49-35 0-16,-34 18 0 0,4 0 32 0,-10 2 16 0,2 2 0 16,-3 3 0-16,1 5-96 0,-7-3 0 0,2 6-16 0,-4-2 0 31,2 4-288-31,-4 0-48 0,2 4-16 0,-6-4 0 16,3 6-224-16,-7-1-48 0,1 1-16 0,-1 2-18480 0</inkml:trace>
  <inkml:trace contextRef="#ctx0" brushRef="#br0" timeOffset="131071.42">18007 17077 11055 0,'-9'-4'976'0,"1"2"-784"0,2 2-192 0,1 0 0 0,1 0 3968 0,4 0 768 0,-6 2 128 0,-1 2 48 0,-1 5-1200 0,-5-1-224 0,-2 5-48 0,0 2-16 0,2 2-2336 0,0 3-448 0,1 3-112 0,3 1-16 0,0 3-160 0,-1-3-32 0,5 4-16 0,-5 1 0 0,5-1-304 0,-3 0 0 0,2-2 128 0,1 1-128 0,1-1 0 0,-2-2 0 0,3-1 0 0,1-3 0 0,-2 1 0 0,-2 0 0 0,3-2 0 0,-1-1-144 0,4-6 144 0,0 1-192 0,4 0 192 0,-4-2-192 0,5 1 192 0,3-5 0 0,-3-1 0 0,5-3 0 0,1 3 176 0,2-6 64 0,-13 0 16 0,0 0 0 16,0 0 96-16,0 0 32 0,92-4 0 0,-92 4 0 16,0 0-64-16,0 0 0 0,115-2 0 0,-115 2 0 15,0 0-144-15,90 0-48 0,-90 0 0 0,0 0 0 16,92 6-304-16,-92-6-64 0,0 0-16 0,0 0 0 31,107 34-768-31,-107-34-144 0</inkml:trace>
  <inkml:trace contextRef="#ctx0" brushRef="#br0" timeOffset="138509.75">12318 15323 23039 0,'-3'2'2048'0,"3"0"-1648"0,0-2-400 0,0 0 0 0,0 0 2048 0,0 0 336 0,0-2 64 0,3 0 16 0,-1-1-288 0,6-3-48 0,-3-3-16 0,1-1 0 0,3 1-1120 0,1-1-224 0,-1 5-64 0,1-5 0 0,-1 5-64 0,2 1 0 0,2-5-16 0,-1 5 0 0,1 2 16 0,-4 2 0 0,4 2 0 0,-3 0 0 0,1 5-176 0,2 1-16 0,-13-8-16 0,0 0 0 0,0 0-144 0,0 0-32 0,0 0 0 0,83 45 0 0,-83-45-80 0,0 0-32 0,0 0 0 0,0 0 0 0,101 9-144 0,-101-9 160 0,0 0-160 0,0 0 160 0,76-15-160 0,-76 15 128 16,0 0-128-16,69-28 128 0,-69 28-128 0,0 0 128 15,68-24-128-15,-68 24 128 0,0 0-128 0,0 0 0 16,88-15 0-16,-88 15 128 0,0 0-128 0,0 0 0 15,98 3 0-15,-98-3 0 0,0 0 0 0,0 0 0 16,0 0 0-16,96 27 0 0,-96-27 0 0,0 0 0 16,0 0 0-16,0 0 0 0,0 0 0 0,0 0 0 15,0 0 0-15,77 37 0 0,-72-37 0 0,3 4 0 16,-3-4 0-16,1 0 0 0,-2 0-208 0,1 0 16 16,-1 0 16-16,2-4 0 0,-2 4 32 0,1 0 0 0,-1 0 0 0,2 0 0 15,-4 0 144-15,-1 0 0 0,5 0-144 0,-6 0 144 16,0 0 0-16,0 0 0 0,2 4 0 0,-4-4 0 15,2 2 0-15,-4 2 0 0,2-3 0 0,1 3 0 16,-1 2-128-16,-2 1 128 0,4-3 0 0,-2 2 0 16,-2 3 0-16,4-3 0 0,-5-6-144 0,5 5 144 15,-4-1 0-15,4 2-128 0,-4-1 128 0,4-1 0 16,-2 2-144-16,2-2 144 0,-4-1 0 0,4 3-144 16,-3 0 144-16,1 1-160 0,2 1 160 0,-6 1-160 15,4 4 160-15,0-3 0 0,2 3 0 0,-3 2-128 16,1 0 128-16,2 4 0 0,0-1 0 0,0 7 0 15,0 1 0-15,0 2 0 0,2-1 0 0,-2 3 0 0,3 4 0 16,-1-4 0-16,0-2 0 0,0 4 0 0,4 4 0 0,-3 1 0 16,1 1 0-16,-2-5 0 0,2 1 0 0,-4-4 0 15,0 0 0-15,0 1 0 0,0-1 0 0,0 0 0 16,4 7 0-16,-4 1 128 0,0-10 16 0,-4-2 16 16,4-3 0-16,-4 1 0 0,2-3-160 0,-2 2 128 15,4-5-128-15,-5-1 128 0,1 0-128 0,2-2 128 16,-2-2-128-16,1 2 128 0,1-5-128 0,-2-1 128 15,-2 2-128-15,3 3 128 0,-3-5-128 0,-1 0 0 16,1-1 0-16,0-1 0 0,1-3 0 0,-3 2 0 16,2-6 0-16,1 0 0 0,-5 2 0 0,1-4 0 15,0 2 0-15,-1-8 0 0,1 6 0 0,-2-7 0 0,1 3 0 16,1-3 0-16,-1 0 0 0,1-1 0 16,1 1 0-16,1-1 0 0,-2 1 0 0,-1 0 0 0,3-1 0 0,-1 5 0 15,1-1 0-15,1-3 0 0,-3 5 0 0,3 0 0 16,-2 2 0-16,1-2 0 0,-1 3 0 0,-1 1 0 15,-2 0 0-15,1 1 0 0,-3 3 0 0,2-2 0 16,-2 6 0-16,-2-5 0 0,2 3 0 0,-3 1 0 16,-2 3 0-16,-3-1 0 0,2 4 0 0,-3-3 0 15,1 3 0-15,2-2 0 0,-1 2 0 0,-3-1 0 16,4-3 0-16,-1 4 0 0,-3-2 0 0,-1 5 0 16,3 0 0-16,-5-1 0 0,1-3 0 0,1 1 0 15,-1 0 0-15,5-2 0 0,-3 2 0 0,2-3 0 16,3-3 0-16,-1 3 0 0,0-3 0 0,-2-3 0 15,3 2 0-15,-1-3 0 0,0-1 0 0,0-2 0 16,0 0 0-16,4 0 0 0,2-2 0 0,2 2 0 0,-4 0 0 0,2-3 0 16,-2 3 0-16,1-6 0 0,3 4 0 0,-2 0 0 15,4-3 0-15,-1 1 0 0,1 0 0 0,1 0 0 16,5-1 0-16,-3 3 0 0,-2-4 0 0,7 2 0 16,-3-1 0-16,-2 1 0 0,6-3 0 0,-4 1 0 15,4 0 0-15,-3 1 0 0,1-3 0 0,2 3 0 16,0-1 0-16,0-2 0 0,0 1 0 0,0 3 0 15,0-2 0-15,0 1 0 0,2 1 0 0,-2-2 0 16,0 3 0-16,3-1 0 0,-3 0 0 0,0 2 0 16,0-3 0-16,0 1 0 0,4-2 0 0,-4 2 0 15,0-1 0-15,2-1 0 0,2 2 0 0,-4-3 0 16,0-1 0-16,0-1 0 0,4 1 0 0,-4-1 0 16,0 2 0-16,0-3 0 0,0 1 0 0,0-4 0 0,0-1 0 0,0-1 0 15,0 0 0-15,-4 0 0 0,4-3 0 0,-4-3 0 16,2 2 0-16,-2-5 0 0,4-3 0 0,-3 1 0 15,1-8 0-15,-2-1 0 0,2-1 0 0,0-6 0 16,0 7 0-16,2 1 0 0,0 0 0 0,0-7 0 16,2-2-192-16,0-6 192 0,4-4-192 0,-4 0 192 15,1 1-240-15,1 3 80 0,-2 0 16 0,2 2 0 16,0 2 144-16,1 7 0 0,-1 3-144 0,-2 5 144 16,2 5 0-16,-3 5 0 0,3 3 0 0,0 5 0 15,-2 3 0-15,2 0 0 0,-4-1 0 0,3 5 0 16,-1-3 0-16,2 2 0 0,0 1 0 0,-2-1 0 15,1 4 0-15,-3 0 0 0,2-3-144 0,0 5 144 0,0 0-144 0,2-4 144 16,-2 4-208-16,1 0 80 16,-3 0-48-16,4 0 0 0,-2 4 0 0,2-2 0 0,-4 1-48 0,4-1-16 15,-4 0 0-15,5 4 0 16,-5-2-160-16,4 3-48 0,-4 1 0 0,2-3 0 16,2 1-320-16,-4-1-80 0,2 3-16 0</inkml:trace>
  <inkml:trace contextRef="#ctx0" brushRef="#br0" timeOffset="139816.84">13993 15464 11055 0,'-2'-11'976'0,"2"2"-784"0,-4 3-192 0,2-2 0 0,0 3 2928 0,4 1 528 0,-4-3 128 0,0-5 0 0,-3-3 400 0,-5 0 80 0,1 2 16 0,0 4 0 0,-5 3-2368 0,3 4-480 16,-2 2-80-16,-2 6-32 0,-4 7-576 0,0 4-112 0,-1 9-32 0,1 0 0 0,-4 6-144 0,5 2-16 0,-3 9-16 0,6-3 0 0,0-2-224 0,2-1 0 0,3 4 0 0,1 1 0 0,3-6 0 0,3-1 0 0,1-10 0 0,4-1 0 0,1-3 0 0,1-8-160 0,2-4 160 0,3 1-192 0,-3-7 0 0,-6-3 0 0,0 0 0 0,0 0 0 0,0 0 192 0,0 0-128 15,0 0 128-15,96-1-128 0,-87 1 128 0,-9 0 0 16,0 0 160-16,0 0-160 0,0 0 256 0,0 0-32 16,0 0-16-16,0 0 0 0,0 0-32 0,86 18-16 15,-80-14 0-15,0 2 0 0,-3 1-160 0,1 1 0 16,-2 5 144-16,-2 0-144 0,-2-2 128 0,2 3-128 16,-4 1 128-16,-5-4-128 0,3 6 0 0,-3-6 0 15,0 4 0-15,-5-2 0 0,3 2-320 0,-4-2-48 16,2-3 0-16,0-5 0 15,2 1-208-15,-3-4-64 0,5-4 0 0,-2 0 0 16,1-7-1360-16,5 1-288 0</inkml:trace>
  <inkml:trace contextRef="#ctx0" brushRef="#br0" timeOffset="140410.41">14122 14882 36863 0,'-1'5'1632'0,"-3"-1"336"0,2 2-1584 0,0 1-384 0,0-1 0 0,2 1 0 16,0 3 1280-16,4 9 160 0,-2 13 32 0,2 11 16 15,5 11-464-15,-3 6-112 0,3 8-16 0,0-6 0 16,3 2-384-16,-3-6-96 0,4 1-16 0,-3-5 0 16,-1 1-256-16,-3-8-144 0,3 1 160 0,-3-4-160 15,1-5-288-15,-1-1-160 0,3 1-16 0,-3-1-16 16,3-6-112-16,-5-6-32 0,2-2 0 0,-3-7 0 15,3-2 96-15,-6-5 16 0,4-5 0 0,-2-8 0 16,1-7-224-16,3 1-32 0,-6-1-16 0,4-5 0 16,1-9 160-16,5-6 48 0,-1-11 0 0,1-5 0 0,5 3 448 0,-4-4 128 15,6 4 0-15,-2 4 0 0,4 1 336 0,-4 8 144 16,4 5 32-16,-4 9 0 0,-2 6 240 0,-13 10 48 16,0 0 16-16,0 0 0 0,0 0-384 0,0 0-80 15,0 0-16-15,45 58 0 0,-47-35-48 0,-2 1-16 16,-1 1 0-16,1 1 0 0,-6-1-96 0,5-1-32 15,-8 0 0-15,3 1 0 0,5-4-144 0,-5-5 0 0,5 3 0 16,-1-4 0-16,-2 0-176 0,6-2-64 0,-1-5-16 0,-3-1 0 16,6-1 0-16,-4-2-16 0,4 0 0 0,0-4 0 15,0 0 128-15,0 0 144 0,4-4-208 0,2 4 80 16,-3-8 128-16,7 6 224 0,-3-3-48 0,3 3-16 16,-10 2 224-16,0 0 64 0,0 0 0 0,0 0 0 15,0 0 32-15,0 0 16 0,90-8 0 0,-90 8 0 16,0 0-176-16,0 0-48 0,0 0 0 0,0 0 0 15,90-3-272-15,-90 3 0 0,0 0 128 0,0 0-128 16,0 0 0-16,0 0 0 0,68-23 0 0,-59 21 0 16,1-5-272-16,-1 5-64 0,0-4-16 0,-1-1 0 15,-1 1-96-15,3 0 0 0,-4 6-16 0,-3-3 0 16,3 1 16-16,-2 2 0 0,-2 0 0 0,1 0 0 16,-3 2-240-16,2 1-32 15,0 1-16-15,0 2 0 0,2 3-1504 0,-4-3-288 0</inkml:trace>
  <inkml:trace contextRef="#ctx0" brushRef="#br0" timeOffset="140654.9">14718 15391 19343 0,'-2'0'1728'0,"2"0"-1392"0,-3 0-336 16,3 0 0-16,-2 2 3520 0,0 0 624 0,0 3 128 0,-4-3 16 0,2 6-1632 0,-1 1-336 0,1-1-64 0,4-1-16 0,0 3-1488 0,4-1-304 0,-4 0-64 0,2-3-16 0,1 3-368 0,3 1-240 0,-6-10 48 0,0 0-12800 0,0 0-2560 0</inkml:trace>
  <inkml:trace contextRef="#ctx0" brushRef="#br0" timeOffset="141011.44">15002 15647 21071 0,'-2'3'448'0,"2"-3"112"0,0 0 16 0,0 0 32 0,0 0-480 0,0 0-128 0,2 0 0 0,0-3 0 16,3 1 4096-16,1-2 816 0,-2-2 144 0,1 1 48 15,-1-3-3024-15,2-1-608 0,-2-1-112 0,1-1-16 0,-1-2-512 0,2-2-80 16,-4 0-32-16,1 0 0 0,1 2-416 15,2-6-96-15,-3 0-16 0,3 0 0 0,-2 1-336 0,1-1-80 16,1 2-16-16,-2 0 0 16,2 2-352-16,-1 4-80 0,-1-3-16 0,0 9 0 15,1-1 128-15,-5 2 32 0,0 4 0 0,0 4 0 0,0-2 240 0,0 6 48 16,0 3 16-16,-3 4 0 0,1 2 224 0,2 2 0 16,-4 5 0-16,4 0 0 0,0 5 384 0,0 1 32 15,4 5 0-15,-2 3 0 0,5 0-16 0,-1 3 0 16,3 2 0-16,6 12 0 0,0 7-80 0,0 2-32 15,4 3 0-15,-4 1 0 0,2-4 64 0,-2-6 16 16,-6-5 0-16,1-10 0 0,-1-4-80 0,1-9-16 16,-5-3 0-16,-5-27 0 0,11 43-272 0,-11-43 0 0,0 0 128 0,19 45-128 31,-15-32-464-31,0-7-160 0,-4-4-16 0,2-2-16 16,1-2-368-16,-3-4-64 0,-3-3 0 0,3-8-18096 0</inkml:trace>
  <inkml:trace contextRef="#ctx0" brushRef="#br0" timeOffset="141262.34">15169 15361 24879 0,'4'-23'1088'0,"-4"14"256"0,2 0-1088 0,0 3-256 0,-2 0 0 0,2 3 0 0,1 3 2896 0,-3-6 528 0,10 2 96 0,-1 4 32 0,-9 0-1712 0,0 0-352 0,0 0-64 0,0 0-16 0,77 64-688 0,-77-64-144 0,26 53-16 0,-26-53-16 0,23 56-224 0,-17-31-32 0,-1 3-16 0,-3-4 0 0,0 1-144 0,-4-3-128 0,-2 3 144 0,1-7-144 0,-3-3 0 0,0 4 0 0,-1-4 0 0,-4-2-160 0,-3 2-176 0,3-5-48 0,-2-5 0 0,0-1 0 0,2-4-240 0,-4-4-48 0,5-5-16 0,1-2 0 0,3-6-1104 0,-1-4-240 0,5-1-32 0,-2-7-14448 16</inkml:trace>
  <inkml:trace contextRef="#ctx0" brushRef="#br0" timeOffset="141548.14">15385 15290 12831 0,'0'0'272'0,"0"0"64"0,0 0 16 0,0 0 32 0,0 0-384 0,0 0 0 16,0 0 0-16,0 0 0 0,75-19 3712 0,-75 19 656 15,0 0 144-15,0 0 32 0,59-25-2304 0,-50 20-448 0,-3 1-80 0,3-2-32 16,-5 3-1056-16,2-1-224 0,-5 2-32 0,3 0-16 16,0 4-224-16,-2 0-128 0,2 3 128 0,-1 3-128 15,-3 1 384-15,6 6 0 0,-6 4 0 0,4 0 0 16,1 5 272-16,-1 1 64 0,2 9 16 0,-2-2 0 15,1 7-256-15,1 4-48 0,3 6-16 0,-5 0 0 16,5-2 80-16,-3-8 16 0,-2 3 0 0,1 7 0 16,5 13 80-16,-1 5 32 0,1-3 0 0,-3-4 0 15,1-5-112-15,-3-6-32 0,5-2 0 0,-7-10 0 16,3-3-272-16,-2-6-48 0,-4-28-16 0,11 38 0 16,-7-25-400-16,-4-2-96 0,2-3-16 0,1-1 0 15,-3-7-320-15,0 0-64 0,4-3-16 0,-4-3 0 16,0-3-112-16,0-6-16 0,2-2-16 0,2-4-17968 15</inkml:trace>
  <inkml:trace contextRef="#ctx0" brushRef="#br0" timeOffset="142415.07">15673 15147 21183 0,'4'-30'944'0,"-4"11"192"0,5 4-912 0,-5 5-224 16,2 5 0-16,-2 3 0 0,2 0 3136 0,0-2 576 15,2 1 112-15,1 1 16 0,5 2-1472 0,-5 2-288 16,-5-2-64-16,0 0-16 0,0 0-1168 0,0 0-224 15,49 69-48-15,-49-69-16 0,0 0-352 0,23 64-64 16,-18-40 0-16,-1 3-128 0,2 3-144 0,-6-6-144 16,-2 4-32-16,-2-3 0 15,4-1-192-15,-6 1-64 0,3-1 0 0,-7-1 0 16,5-5-288-16,-3-1-64 0,3 0-16 0,3-5 0 16,-2 1-800-16,0-4-176 0,2-3-16 0,4 1-16 0,2-1 2160 0,0 0 432 0,-2-3 96 0,-2-3 16 31,0 0-960-31,0 0-192 0,0 0-48 0,0 0 0 0,0 0 2224 0,93 25 432 0,-93-25 96 0,0 0 0 15,0 0-1344-15,87 0-288 0,-87 0-48 0,0 0-16 16,69-15-208-16,-69 15-32 0,51-23-16 0,-51 23 0 16,45-34-192-16,-22 16-32 0,-6-3-128 0,0-2 192 15,-2 3-192-15,-4 1 0 0,-2 0-192 0,-1-2 192 16,-6 8-512-16,-2-2 0 0,-2 0 0 0,-2 2 0 16,-1 4-16-16,-5-1 0 0,1 5 0 0,-6-3 0 15,2 6 80-15,-2 2 32 16,-4 0 0-16,4 4 0 0,-4 2 416 0,0 3 0 0,4 0 192 0,0 6-64 0,0 4 192 0,2-2 32 15,3 6 16-15,5-3 0 0,1-1-128 0,2 4-32 16,4 1 0-16,2 1 0 0,-4-25-64 0,15 46-16 16,-15-46 0-16,0 0 0 0,49 59 32 0,-49-59 0 15,0 0 0-15,0 0 0 0,99 34-160 0,-99-34 0 16,0 0 0-16,102-15 0 16,-102 15-512-16,73-38-16 0,-32 15-16 0,-1-7 0 15,1 0-1408-15,1-7-288 0,-1 3-48 0,-7-6-16 16,0 7-816-16,-4-5-160 0,2 4-48 0,-4-3 0 15,-4 7 864-15,-5 1 160 0,-4 9 48 0,-6-1 0 0,1 4 2032 0,-5 4 416 16,-5 7 64-16,-3-3 32 0,-3 9 2704 0,-3-4 528 16,-4 8 128-16,1 0 0 0,-3 1-352 0,0 5-80 15,-4-1-16-15,1 2 0 0,-5 2-1648 0,4 1-336 16,2 1-64-16,-1 0 0 0,-1 4-656 0,4-4-128 0,2 5-32 0,1 3 0 16,3-3-160-16,-1 3-48 0,7-2 0 0,3 1 0 15,0-3 64-15,3 2 0 0,-3-21 0 0,0 0 0 16,21 52 0-16,-21-52 16 0,0 0 0 0,0 0 0 15,0 0-80-15,0 0 0 0,0 0-128 0,77 19 192 16,-77-19-192-16,28-24 0 0,-14 7 0 0,-5-4 0 16,6-3 0-16,0-5 0 0,-4 1-128 0,2-2 128 15,1-4-576-15,-3-3 0 16,2-3 0-16,2-3 0 0,-6 2-304 0,3-4-64 0,1-4-16 0,-4-2 0 16,1 6-864-16,-7-2-176 0,3 2-48 0,-6 0 0 15,-4 3 400-15,2-1 80 0,-7 2 16 0,2 3 0 16,1 8 1168-16,-4 0 224 0,1 11 160 0,0 2-192 0,3 10 1664 15,0 5 336-15,3 6 64 0,3 3 16 0,-4 8 304 0,4 6 64 16,4 9 16-16,-4 8 0 0,9 9-1184 0,0 1-224 16,3 9-48-16,5 3-16 0,1 4-32 0,-1 0 0 15,2-6 0-15,4 8 0 0,5 5-144 0,-4 3-48 16,5-3 0-16,-3-3 0 0,-2-6-272 0,3-10-64 16,-27-52-16-16,54 85 0 15,-54-85-864-15,56 52-192 0,-56-52-16 0,0 0-20272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0:16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10781 8693 28559 0,'0'-5'2544'0,"0"1"-2032"0,0-2-512 0,0 3 0 0,0-1 2112 0,0-2 320 0,2-3 64 0,5-4 0 0,-1-4-960 0,3 4-192 0,1 7-32 0,-1 2-16 0,-9 4-704 0,0 0-144 0,0 0-16 0,0 0-16 0,77 64 32 0,-77-64 0 0,0 0 0 0,59 56 0 0,-59-56 32 0,0 0 16 0,65 62 0 0,-65-62 0 0,0 0 0 0,60 53 0 0,-60-53 0 0,0 0 0 0,0 0-144 0,0 0-32 0,0 0 0 0,81 43 0 0,-71-43-96 0,-1 0-32 0,-3-5 0 0,-1 1 0 0,3 0-192 0,-2-3 0 0,-3-5 0 0,3-3 0 0,-2 0 0 0,1-5 0 15,1-9 0-15,1-4 0 0,5-5 0 0,-3-5 0 16,1 0 0-16,5-4 0 0,-2-4 0 0,-2 4 0 16,4-2-144-16,2 2 144 0,4-6-336 0,1 1 16 15,3-1 16-15,3 4 0 16,-4-1-304-16,3 6-64 0,1 5-16 0,4 3 0 16,-4 4-352-16,6 2-80 0,-8 4-16 0,2 5-18592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535432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Slides. Credit: Keith Muller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14:cNvPr>
              <p14:cNvContentPartPr/>
              <p14:nvPr/>
            </p14:nvContentPartPr>
            <p14:xfrm>
              <a:off x="7162560" y="16920"/>
              <a:ext cx="2539800" cy="246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0" y="7560"/>
                <a:ext cx="255852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695C55-143B-6C88-EFC6-D4D29643A1F0}"/>
                  </a:ext>
                </a:extLst>
              </p14:cNvPr>
              <p14:cNvContentPartPr/>
              <p14:nvPr/>
            </p14:nvContentPartPr>
            <p14:xfrm>
              <a:off x="765720" y="1016280"/>
              <a:ext cx="5330160" cy="340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695C55-143B-6C88-EFC6-D4D29643A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360" y="1006920"/>
                <a:ext cx="5348880" cy="34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95691B-B515-93F0-A8E7-B6B8357F748C}"/>
                  </a:ext>
                </a:extLst>
              </p14:cNvPr>
              <p14:cNvContentPartPr/>
              <p14:nvPr/>
            </p14:nvContentPartPr>
            <p14:xfrm>
              <a:off x="496440" y="2470680"/>
              <a:ext cx="7474680" cy="2647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95691B-B515-93F0-A8E7-B6B8357F7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80" y="2461320"/>
                <a:ext cx="7493400" cy="26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1603C5-EEAA-02B7-37C9-ABA711F2D19E}"/>
                  </a:ext>
                </a:extLst>
              </p14:cNvPr>
              <p14:cNvContentPartPr/>
              <p14:nvPr/>
            </p14:nvContentPartPr>
            <p14:xfrm>
              <a:off x="454320" y="2036880"/>
              <a:ext cx="11568240" cy="296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1603C5-EEAA-02B7-37C9-ABA711F2D1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60" y="2027520"/>
                <a:ext cx="11586960" cy="29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F0E305-48C8-99DF-EFE7-FB5F375D5F0B}"/>
                  </a:ext>
                </a:extLst>
              </p14:cNvPr>
              <p14:cNvContentPartPr/>
              <p14:nvPr/>
            </p14:nvContentPartPr>
            <p14:xfrm>
              <a:off x="541080" y="1845000"/>
              <a:ext cx="3506760" cy="7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F0E305-48C8-99DF-EFE7-FB5F375D5F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720" y="1835640"/>
                <a:ext cx="3525480" cy="7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59319B-C9AA-C635-CD5A-AF94539E1B79}"/>
                  </a:ext>
                </a:extLst>
              </p14:cNvPr>
              <p14:cNvContentPartPr/>
              <p14:nvPr/>
            </p14:nvContentPartPr>
            <p14:xfrm>
              <a:off x="3288600" y="1780560"/>
              <a:ext cx="8888760" cy="4596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59319B-C9AA-C635-CD5A-AF94539E1B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240" y="1771200"/>
                <a:ext cx="8907480" cy="46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387E-8835-CC87-7AF8-6E623A5C93E3}"/>
                  </a:ext>
                </a:extLst>
              </p14:cNvPr>
              <p14:cNvContentPartPr/>
              <p14:nvPr/>
            </p14:nvContentPartPr>
            <p14:xfrm>
              <a:off x="3881160" y="2839320"/>
              <a:ext cx="318960" cy="35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387E-8835-CC87-7AF8-6E623A5C93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800" y="2829960"/>
                <a:ext cx="33768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14:cNvPr>
              <p14:cNvContentPartPr/>
              <p14:nvPr/>
            </p14:nvContentPartPr>
            <p14:xfrm>
              <a:off x="745200" y="1492560"/>
              <a:ext cx="10328760" cy="450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840" y="1483200"/>
                <a:ext cx="10347480" cy="45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D9973-2D69-7336-2ED2-CF6FCE181357}"/>
                  </a:ext>
                </a:extLst>
              </p14:cNvPr>
              <p14:cNvContentPartPr/>
              <p14:nvPr/>
            </p14:nvContentPartPr>
            <p14:xfrm>
              <a:off x="5222160" y="1410480"/>
              <a:ext cx="853560" cy="2959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D9973-2D69-7336-2ED2-CF6FCE181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2800" y="1401120"/>
                <a:ext cx="872280" cy="29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FDA693-5B11-C5DE-0C57-10531528C0AA}"/>
                  </a:ext>
                </a:extLst>
              </p14:cNvPr>
              <p14:cNvContentPartPr/>
              <p14:nvPr/>
            </p14:nvContentPartPr>
            <p14:xfrm>
              <a:off x="2610000" y="746280"/>
              <a:ext cx="8809560" cy="189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FDA693-5B11-C5DE-0C57-10531528C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0640" y="736920"/>
                <a:ext cx="8828280" cy="19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7D3E20-FE01-F18F-B19F-CA0197D7AC5A}"/>
                  </a:ext>
                </a:extLst>
              </p14:cNvPr>
              <p14:cNvContentPartPr/>
              <p14:nvPr/>
            </p14:nvContentPartPr>
            <p14:xfrm>
              <a:off x="10765800" y="4584240"/>
              <a:ext cx="498960" cy="335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7D3E20-FE01-F18F-B19F-CA0197D7AC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440" y="4574880"/>
                <a:ext cx="51768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9F1299-824B-6EC7-0B4D-CE6A31ED284E}"/>
                  </a:ext>
                </a:extLst>
              </p14:cNvPr>
              <p14:cNvContentPartPr/>
              <p14:nvPr/>
            </p14:nvContentPartPr>
            <p14:xfrm>
              <a:off x="4367520" y="207720"/>
              <a:ext cx="3049560" cy="1025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9F1299-824B-6EC7-0B4D-CE6A31ED28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8160" y="198360"/>
                <a:ext cx="3068280" cy="10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F8F616-D796-4B82-9A72-A7FC3B0C6D2D}"/>
                  </a:ext>
                </a:extLst>
              </p14:cNvPr>
              <p14:cNvContentPartPr/>
              <p14:nvPr/>
            </p14:nvContentPartPr>
            <p14:xfrm>
              <a:off x="3263400" y="2829240"/>
              <a:ext cx="2977920" cy="250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F8F616-D796-4B82-9A72-A7FC3B0C6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4040" y="2819880"/>
                <a:ext cx="2996640" cy="25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63B318-9955-4ABA-15FF-9B273D5F8D37}"/>
                  </a:ext>
                </a:extLst>
              </p14:cNvPr>
              <p14:cNvContentPartPr/>
              <p14:nvPr/>
            </p14:nvContentPartPr>
            <p14:xfrm>
              <a:off x="8920080" y="3024000"/>
              <a:ext cx="1843920" cy="666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63B318-9955-4ABA-15FF-9B273D5F8D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0720" y="3014640"/>
                <a:ext cx="1862640" cy="68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AA7FC2-A94D-F9A9-B5A8-39648DB0E921}"/>
                  </a:ext>
                </a:extLst>
              </p14:cNvPr>
              <p14:cNvContentPartPr/>
              <p14:nvPr/>
            </p14:nvContentPartPr>
            <p14:xfrm>
              <a:off x="2917800" y="729360"/>
              <a:ext cx="6683760" cy="3072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AA7FC2-A94D-F9A9-B5A8-39648DB0E9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8440" y="720000"/>
                <a:ext cx="6702480" cy="30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14:cNvPr>
              <p14:cNvContentPartPr/>
              <p14:nvPr/>
            </p14:nvContentPartPr>
            <p14:xfrm>
              <a:off x="1060560" y="2142720"/>
              <a:ext cx="8836200" cy="45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0" y="2133360"/>
                <a:ext cx="8854920" cy="46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65506</TotalTime>
  <Words>7928</Words>
  <Application>Microsoft Office PowerPoint</Application>
  <PresentationFormat>Widescreen</PresentationFormat>
  <Paragraphs>1551</Paragraphs>
  <Slides>64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 Regular</vt:lpstr>
      <vt:lpstr>CMU Bright</vt:lpstr>
      <vt:lpstr>ＭＳ Ｐゴシック</vt:lpstr>
      <vt:lpstr>宋体</vt:lpstr>
      <vt:lpstr>Arial</vt:lpstr>
      <vt:lpstr>Calibri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2886</cp:revision>
  <cp:lastPrinted>2022-11-21T23:10:47Z</cp:lastPrinted>
  <dcterms:created xsi:type="dcterms:W3CDTF">2018-10-05T16:35:28Z</dcterms:created>
  <dcterms:modified xsi:type="dcterms:W3CDTF">2024-05-13T15:50:11Z</dcterms:modified>
  <cp:category/>
</cp:coreProperties>
</file>